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605" r:id="rId2"/>
    <p:sldId id="619" r:id="rId3"/>
    <p:sldId id="620" r:id="rId4"/>
    <p:sldId id="622" r:id="rId5"/>
    <p:sldId id="62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sion" id="{411E4514-2C4F-4F60-8F15-8E6885E52452}">
          <p14:sldIdLst>
            <p14:sldId id="605"/>
            <p14:sldId id="619"/>
            <p14:sldId id="620"/>
            <p14:sldId id="622"/>
            <p14:sldId id="6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Wittmann" initials="DW" lastIdx="1" clrIdx="0">
    <p:extLst>
      <p:ext uri="{19B8F6BF-5375-455C-9EA6-DF929625EA0E}">
        <p15:presenceInfo xmlns:p15="http://schemas.microsoft.com/office/powerpoint/2012/main" userId="13cc8458599a11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9BDEDA"/>
    <a:srgbClr val="19C0B4"/>
    <a:srgbClr val="FFCF01"/>
    <a:srgbClr val="FC395B"/>
    <a:srgbClr val="90D049"/>
    <a:srgbClr val="18B96E"/>
    <a:srgbClr val="FB7545"/>
    <a:srgbClr val="E9C944"/>
    <a:srgbClr val="CAE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80" autoAdjust="0"/>
  </p:normalViewPr>
  <p:slideViewPr>
    <p:cSldViewPr snapToGrid="0">
      <p:cViewPr varScale="1">
        <p:scale>
          <a:sx n="114" d="100"/>
          <a:sy n="114" d="100"/>
        </p:scale>
        <p:origin x="10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9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5C7E0-1785-4F10-8C84-E30CD6313A53}" type="datetimeFigureOut">
              <a:rPr lang="en-MY" smtClean="0"/>
              <a:t>25/02/2019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9B9B3-1385-498E-B65C-55706ED308A0}" type="slidenum">
              <a:rPr lang="en-MY" smtClean="0"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447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290-6FB1-4996-BA1B-DDC6CA1177C5}" type="datetimeFigureOut">
              <a:rPr lang="en-MY" smtClean="0"/>
              <a:t>25/02/2019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E6EC-49AC-48EE-9F12-B8EBCCC2F2AE}" type="slidenum">
              <a:rPr lang="en-MY" smtClean="0"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875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290-6FB1-4996-BA1B-DDC6CA1177C5}" type="datetimeFigureOut">
              <a:rPr lang="en-MY" smtClean="0"/>
              <a:t>25/02/2019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E6EC-49AC-48EE-9F12-B8EBCCC2F2AE}" type="slidenum">
              <a:rPr lang="en-MY" smtClean="0"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707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290-6FB1-4996-BA1B-DDC6CA1177C5}" type="datetimeFigureOut">
              <a:rPr lang="en-MY" smtClean="0"/>
              <a:t>25/02/2019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E6EC-49AC-48EE-9F12-B8EBCCC2F2AE}" type="slidenum">
              <a:rPr lang="en-MY" smtClean="0"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24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25/02/19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915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49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290-6FB1-4996-BA1B-DDC6CA1177C5}" type="datetimeFigureOut">
              <a:rPr lang="en-MY" smtClean="0"/>
              <a:t>25/02/2019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E6EC-49AC-48EE-9F12-B8EBCCC2F2AE}" type="slidenum">
              <a:rPr lang="en-MY" smtClean="0"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708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290-6FB1-4996-BA1B-DDC6CA1177C5}" type="datetimeFigureOut">
              <a:rPr lang="en-MY" smtClean="0"/>
              <a:t>25/02/2019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E6EC-49AC-48EE-9F12-B8EBCCC2F2AE}" type="slidenum">
              <a:rPr lang="en-MY" smtClean="0"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083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290-6FB1-4996-BA1B-DDC6CA1177C5}" type="datetimeFigureOut">
              <a:rPr lang="en-MY" smtClean="0"/>
              <a:t>25/02/2019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E6EC-49AC-48EE-9F12-B8EBCCC2F2AE}" type="slidenum">
              <a:rPr lang="en-MY" smtClean="0"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785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290-6FB1-4996-BA1B-DDC6CA1177C5}" type="datetimeFigureOut">
              <a:rPr lang="en-MY" smtClean="0"/>
              <a:t>25/02/2019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E6EC-49AC-48EE-9F12-B8EBCCC2F2AE}" type="slidenum">
              <a:rPr lang="en-MY" smtClean="0"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643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290-6FB1-4996-BA1B-DDC6CA1177C5}" type="datetimeFigureOut">
              <a:rPr lang="en-MY" smtClean="0"/>
              <a:t>25/02/2019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E6EC-49AC-48EE-9F12-B8EBCCC2F2AE}" type="slidenum">
              <a:rPr lang="en-MY" smtClean="0"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782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290-6FB1-4996-BA1B-DDC6CA1177C5}" type="datetimeFigureOut">
              <a:rPr lang="en-MY" smtClean="0"/>
              <a:t>25/02/2019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E6EC-49AC-48EE-9F12-B8EBCCC2F2AE}" type="slidenum">
              <a:rPr lang="en-MY" smtClean="0"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680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290-6FB1-4996-BA1B-DDC6CA1177C5}" type="datetimeFigureOut">
              <a:rPr lang="en-MY" smtClean="0"/>
              <a:t>25/02/2019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E6EC-49AC-48EE-9F12-B8EBCCC2F2AE}" type="slidenum">
              <a:rPr lang="en-MY" smtClean="0"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802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290-6FB1-4996-BA1B-DDC6CA1177C5}" type="datetimeFigureOut">
              <a:rPr lang="en-MY" smtClean="0"/>
              <a:t>25/02/2019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E6EC-49AC-48EE-9F12-B8EBCCC2F2AE}" type="slidenum">
              <a:rPr lang="en-MY" smtClean="0"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7888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F0F1">
                <a:alpha val="50000"/>
              </a:srgbClr>
            </a:gs>
            <a:gs pos="100000">
              <a:schemeClr val="bg1">
                <a:lumMod val="9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9E290-6FB1-4996-BA1B-DDC6CA1177C5}" type="datetimeFigureOut">
              <a:rPr lang="en-MY" smtClean="0"/>
              <a:t>25/02/2019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AE6EC-49AC-48EE-9F12-B8EBCCC2F2AE}" type="slidenum">
              <a:rPr lang="en-MY" smtClean="0"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010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trl-tool.com/" TargetMode="External"/><Relationship Id="rId4" Type="http://schemas.openxmlformats.org/officeDocument/2006/relationships/hyperlink" Target="http://www.ctrl-tool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rl-tool.com/" TargetMode="External"/><Relationship Id="rId2" Type="http://schemas.openxmlformats.org/officeDocument/2006/relationships/hyperlink" Target="mailto:info@ctrl-business.co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D92DB84-8122-BE48-A834-3A4AA6880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150"/>
                    </a14:imgEffect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7AA9B21-35F5-9341-A329-F519F325231C}"/>
              </a:ext>
            </a:extLst>
          </p:cNvPr>
          <p:cNvSpPr/>
          <p:nvPr/>
        </p:nvSpPr>
        <p:spPr>
          <a:xfrm>
            <a:off x="0" y="5165036"/>
            <a:ext cx="12192000" cy="169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D900FAF-C00B-C745-A556-58739F63AD56}"/>
              </a:ext>
            </a:extLst>
          </p:cNvPr>
          <p:cNvGrpSpPr/>
          <p:nvPr/>
        </p:nvGrpSpPr>
        <p:grpSpPr>
          <a:xfrm>
            <a:off x="351692" y="888023"/>
            <a:ext cx="6623395" cy="4764116"/>
            <a:chOff x="2699240" y="1282879"/>
            <a:chExt cx="8264612" cy="54548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7A29DB12-FA7F-6F40-BE24-718AA3875058}"/>
                </a:ext>
              </a:extLst>
            </p:cNvPr>
            <p:cNvGrpSpPr/>
            <p:nvPr/>
          </p:nvGrpSpPr>
          <p:grpSpPr>
            <a:xfrm>
              <a:off x="2702721" y="1282879"/>
              <a:ext cx="8261131" cy="5454869"/>
              <a:chOff x="3482" y="26777"/>
              <a:chExt cx="8261131" cy="545486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482" y="26777"/>
                <a:ext cx="8261131" cy="5454869"/>
              </a:xfrm>
              <a:prstGeom prst="rect">
                <a:avLst/>
              </a:prstGeom>
              <a:gradFill>
                <a:gsLst>
                  <a:gs pos="1000">
                    <a:schemeClr val="tx1">
                      <a:lumMod val="95000"/>
                      <a:lumOff val="5000"/>
                      <a:alpha val="52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9" name="Rahmen 8"/>
              <p:cNvSpPr/>
              <p:nvPr/>
            </p:nvSpPr>
            <p:spPr>
              <a:xfrm>
                <a:off x="90535" y="99588"/>
                <a:ext cx="8086311" cy="5263720"/>
              </a:xfrm>
              <a:prstGeom prst="frame">
                <a:avLst>
                  <a:gd name="adj1" fmla="val 231"/>
                </a:avLst>
              </a:prstGeom>
              <a:solidFill>
                <a:srgbClr val="00FFCC"/>
              </a:solidFill>
              <a:ln>
                <a:solidFill>
                  <a:srgbClr val="00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079" y="2301861"/>
              <a:ext cx="5686103" cy="798556"/>
            </a:xfrm>
            <a:prstGeom prst="rect">
              <a:avLst/>
            </a:prstGeom>
          </p:spPr>
        </p:pic>
        <p:sp>
          <p:nvSpPr>
            <p:cNvPr id="7" name="Title 13"/>
            <p:cNvSpPr txBox="1">
              <a:spLocks/>
            </p:cNvSpPr>
            <p:nvPr/>
          </p:nvSpPr>
          <p:spPr>
            <a:xfrm>
              <a:off x="2699240" y="3041585"/>
              <a:ext cx="5095832" cy="6167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de-DE" sz="1800" b="1" dirty="0">
                  <a:latin typeface="Roboto Thin" charset="0"/>
                  <a:ea typeface="Roboto Thin" charset="0"/>
                  <a:cs typeface="Roboto Thin" charset="0"/>
                </a:rPr>
                <a:t>TOOL-TRACKING AS A SERVICE</a:t>
              </a:r>
              <a:endParaRPr lang="en-US" sz="1800" b="1" dirty="0">
                <a:latin typeface="Roboto Thin" charset="0"/>
                <a:ea typeface="Roboto Thin" charset="0"/>
                <a:cs typeface="Roboto Thin" charset="0"/>
              </a:endParaRP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8880C98A-6627-574B-A7AD-08D752CA48E8}"/>
              </a:ext>
            </a:extLst>
          </p:cNvPr>
          <p:cNvSpPr txBox="1"/>
          <p:nvPr/>
        </p:nvSpPr>
        <p:spPr>
          <a:xfrm>
            <a:off x="485795" y="5832972"/>
            <a:ext cx="617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STERNENHIMMEL- PROJEKTPLAN-VORLAGE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27A159A-4EDD-0246-A78B-A5A3D584A9E7}"/>
              </a:ext>
            </a:extLst>
          </p:cNvPr>
          <p:cNvSpPr txBox="1"/>
          <p:nvPr/>
        </p:nvSpPr>
        <p:spPr>
          <a:xfrm>
            <a:off x="9900455" y="6107890"/>
            <a:ext cx="2336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lang="de-DE" sz="900" dirty="0" err="1">
                <a:latin typeface="Roboto" panose="02000000000000000000" pitchFamily="2" charset="0"/>
                <a:ea typeface="Roboto" panose="02000000000000000000" pitchFamily="2" charset="0"/>
              </a:rPr>
              <a:t>product</a:t>
            </a:r>
            <a:r>
              <a:rPr lang="de-DE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900" dirty="0" err="1">
                <a:latin typeface="Roboto" panose="02000000000000000000" pitchFamily="2" charset="0"/>
                <a:ea typeface="Roboto" panose="02000000000000000000" pitchFamily="2" charset="0"/>
              </a:rPr>
              <a:t>by</a:t>
            </a:r>
            <a:r>
              <a:rPr lang="de-DE" sz="9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2A78E89-EBA2-E940-9F8A-DEC9BEB17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832" y="6166226"/>
            <a:ext cx="1234927" cy="12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0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tx1">
                <a:lumMod val="95000"/>
                <a:lumOff val="5000"/>
              </a:schemeClr>
            </a:gs>
            <a:gs pos="100000">
              <a:schemeClr val="bg1">
                <a:lumMod val="9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CC860CB-5D40-B94A-B195-F25CFB064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3"/>
          <p:cNvSpPr txBox="1">
            <a:spLocks/>
          </p:cNvSpPr>
          <p:nvPr/>
        </p:nvSpPr>
        <p:spPr>
          <a:xfrm>
            <a:off x="815413" y="371496"/>
            <a:ext cx="10657184" cy="659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017871C-0698-B944-9D66-4711070C7FD5}"/>
              </a:ext>
            </a:extLst>
          </p:cNvPr>
          <p:cNvSpPr/>
          <p:nvPr/>
        </p:nvSpPr>
        <p:spPr>
          <a:xfrm>
            <a:off x="9905" y="0"/>
            <a:ext cx="12192000" cy="6858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ahmen 50">
            <a:extLst>
              <a:ext uri="{FF2B5EF4-FFF2-40B4-BE49-F238E27FC236}">
                <a16:creationId xmlns:a16="http://schemas.microsoft.com/office/drawing/2014/main" id="{BB6F3D82-243D-584E-8E43-B18A284885DC}"/>
              </a:ext>
            </a:extLst>
          </p:cNvPr>
          <p:cNvSpPr/>
          <p:nvPr/>
        </p:nvSpPr>
        <p:spPr>
          <a:xfrm>
            <a:off x="206341" y="228600"/>
            <a:ext cx="11765919" cy="6464430"/>
          </a:xfrm>
          <a:prstGeom prst="frame">
            <a:avLst>
              <a:gd name="adj1" fmla="val 231"/>
            </a:avLst>
          </a:prstGeom>
          <a:solidFill>
            <a:srgbClr val="00FFCC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432220-7F05-5245-8548-9E49E495B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63" y="6315184"/>
            <a:ext cx="1385395" cy="19456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1210E10-753B-0148-B749-7F3992ED9287}"/>
              </a:ext>
            </a:extLst>
          </p:cNvPr>
          <p:cNvSpPr txBox="1"/>
          <p:nvPr/>
        </p:nvSpPr>
        <p:spPr>
          <a:xfrm>
            <a:off x="2668838" y="2734724"/>
            <a:ext cx="7090017" cy="156966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solidFill>
              <a:srgbClr val="00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bg1"/>
                </a:solidFill>
                <a:latin typeface="Exo 2" pitchFamily="2" charset="77"/>
              </a:rPr>
              <a:t>Sternenhimmel-Projektplan-Vorlage</a:t>
            </a:r>
          </a:p>
        </p:txBody>
      </p:sp>
    </p:spTree>
    <p:extLst>
      <p:ext uri="{BB962C8B-B14F-4D97-AF65-F5344CB8AC3E}">
        <p14:creationId xmlns:p14="http://schemas.microsoft.com/office/powerpoint/2010/main" val="9344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29">
            <a:extLst>
              <a:ext uri="{FF2B5EF4-FFF2-40B4-BE49-F238E27FC236}">
                <a16:creationId xmlns:a16="http://schemas.microsoft.com/office/drawing/2014/main" id="{5EA5CBB7-CF6F-F34B-AB06-1EBD187D2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62" y="68647"/>
            <a:ext cx="11989846" cy="7743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cxnSp>
        <p:nvCxnSpPr>
          <p:cNvPr id="5" name="Gerader Verbinder 16">
            <a:extLst>
              <a:ext uri="{FF2B5EF4-FFF2-40B4-BE49-F238E27FC236}">
                <a16:creationId xmlns:a16="http://schemas.microsoft.com/office/drawing/2014/main" id="{C322194B-E0DA-8E45-ABE0-E19DF1AFA3BF}"/>
              </a:ext>
            </a:extLst>
          </p:cNvPr>
          <p:cNvCxnSpPr>
            <a:cxnSpLocks/>
          </p:cNvCxnSpPr>
          <p:nvPr/>
        </p:nvCxnSpPr>
        <p:spPr>
          <a:xfrm>
            <a:off x="2520231" y="75848"/>
            <a:ext cx="0" cy="767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16">
            <a:extLst>
              <a:ext uri="{FF2B5EF4-FFF2-40B4-BE49-F238E27FC236}">
                <a16:creationId xmlns:a16="http://schemas.microsoft.com/office/drawing/2014/main" id="{AEF91BC0-2865-F642-8445-CFFB5BAD3383}"/>
              </a:ext>
            </a:extLst>
          </p:cNvPr>
          <p:cNvCxnSpPr>
            <a:cxnSpLocks/>
          </p:cNvCxnSpPr>
          <p:nvPr/>
        </p:nvCxnSpPr>
        <p:spPr>
          <a:xfrm>
            <a:off x="9846671" y="68648"/>
            <a:ext cx="0" cy="7743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7063BB42-D88C-7644-B162-4919FC5D2A25}"/>
              </a:ext>
            </a:extLst>
          </p:cNvPr>
          <p:cNvSpPr/>
          <p:nvPr/>
        </p:nvSpPr>
        <p:spPr>
          <a:xfrm>
            <a:off x="142420" y="543194"/>
            <a:ext cx="1639076" cy="24622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1000" b="1" u="none" kern="0" dirty="0">
                <a:solidFill>
                  <a:srgbClr val="000000"/>
                </a:solidFill>
                <a:latin typeface="Exo 2" pitchFamily="2" charset="77"/>
                <a:cs typeface="Arial" panose="020B0604020202020204" pitchFamily="34" charset="0"/>
              </a:rPr>
              <a:t>Abteilung:</a:t>
            </a:r>
          </a:p>
        </p:txBody>
      </p:sp>
      <p:sp>
        <p:nvSpPr>
          <p:cNvPr id="8" name="Rectangle 930">
            <a:extLst>
              <a:ext uri="{FF2B5EF4-FFF2-40B4-BE49-F238E27FC236}">
                <a16:creationId xmlns:a16="http://schemas.microsoft.com/office/drawing/2014/main" id="{937CD393-3761-EB46-9450-497EEDCD1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202" y="90481"/>
            <a:ext cx="4649404" cy="5676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none" tIns="72000" bIns="154800" anchor="t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itchFamily="2" charset="77"/>
                <a:cs typeface="Arial" panose="020B0604020202020204" pitchFamily="34" charset="0"/>
              </a:rPr>
              <a:t>Sternenhimmel </a:t>
            </a:r>
          </a:p>
        </p:txBody>
      </p:sp>
      <p:sp>
        <p:nvSpPr>
          <p:cNvPr id="9" name="Text Box 933">
            <a:extLst>
              <a:ext uri="{FF2B5EF4-FFF2-40B4-BE49-F238E27FC236}">
                <a16:creationId xmlns:a16="http://schemas.microsoft.com/office/drawing/2014/main" id="{6B45D45F-A16E-BF4D-BAF4-FC99D06ED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925" y="538677"/>
            <a:ext cx="13921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b="1" u="none" dirty="0">
                <a:solidFill>
                  <a:srgbClr val="000000"/>
                </a:solidFill>
                <a:latin typeface="Exo 2" pitchFamily="2" charset="77"/>
                <a:cs typeface="Arial" panose="020B0604020202020204" pitchFamily="34" charset="0"/>
              </a:rPr>
              <a:t>Erstellung (Datum):</a:t>
            </a:r>
          </a:p>
        </p:txBody>
      </p:sp>
      <p:sp>
        <p:nvSpPr>
          <p:cNvPr id="10" name="Text Box 933">
            <a:extLst>
              <a:ext uri="{FF2B5EF4-FFF2-40B4-BE49-F238E27FC236}">
                <a16:creationId xmlns:a16="http://schemas.microsoft.com/office/drawing/2014/main" id="{CCD4D219-CE1D-174B-B191-616E082E8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185" y="538677"/>
            <a:ext cx="146953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b="1" u="none" dirty="0">
                <a:solidFill>
                  <a:srgbClr val="000000"/>
                </a:solidFill>
                <a:latin typeface="Exo 2" pitchFamily="2" charset="77"/>
                <a:cs typeface="Arial" panose="020B0604020202020204" pitchFamily="34" charset="0"/>
              </a:rPr>
              <a:t>Projekt: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90782052-5F1A-9741-8359-8BB0A4F21D38}"/>
              </a:ext>
            </a:extLst>
          </p:cNvPr>
          <p:cNvCxnSpPr>
            <a:cxnSpLocks/>
          </p:cNvCxnSpPr>
          <p:nvPr/>
        </p:nvCxnSpPr>
        <p:spPr>
          <a:xfrm>
            <a:off x="95062" y="745203"/>
            <a:ext cx="0" cy="579847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8D5B3830-0BE6-194F-B1F5-A8920E3B9186}"/>
              </a:ext>
            </a:extLst>
          </p:cNvPr>
          <p:cNvCxnSpPr>
            <a:cxnSpLocks/>
          </p:cNvCxnSpPr>
          <p:nvPr/>
        </p:nvCxnSpPr>
        <p:spPr>
          <a:xfrm>
            <a:off x="12084908" y="842962"/>
            <a:ext cx="0" cy="570071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59D93CCF-38D4-784C-B3FB-26EA7E273F84}"/>
              </a:ext>
            </a:extLst>
          </p:cNvPr>
          <p:cNvCxnSpPr>
            <a:cxnSpLocks/>
          </p:cNvCxnSpPr>
          <p:nvPr/>
        </p:nvCxnSpPr>
        <p:spPr>
          <a:xfrm flipH="1">
            <a:off x="95062" y="6543675"/>
            <a:ext cx="11989846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FEDBDBE9-2CAB-1044-9E8C-3BBAAE753AEE}"/>
              </a:ext>
            </a:extLst>
          </p:cNvPr>
          <p:cNvCxnSpPr>
            <a:cxnSpLocks/>
          </p:cNvCxnSpPr>
          <p:nvPr/>
        </p:nvCxnSpPr>
        <p:spPr>
          <a:xfrm>
            <a:off x="95062" y="1238645"/>
            <a:ext cx="11989846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937">
            <a:extLst>
              <a:ext uri="{FF2B5EF4-FFF2-40B4-BE49-F238E27FC236}">
                <a16:creationId xmlns:a16="http://schemas.microsoft.com/office/drawing/2014/main" id="{12780888-8D69-5145-9FD1-43F45CE0B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93" y="910946"/>
            <a:ext cx="1814091" cy="2217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itchFamily="2" charset="77"/>
                <a:cs typeface="Arial" panose="020B0604020202020204" pitchFamily="34" charset="0"/>
              </a:rPr>
              <a:t>Ersteller:   </a:t>
            </a:r>
          </a:p>
        </p:txBody>
      </p:sp>
      <p:sp>
        <p:nvSpPr>
          <p:cNvPr id="18" name="Rectangle 937">
            <a:extLst>
              <a:ext uri="{FF2B5EF4-FFF2-40B4-BE49-F238E27FC236}">
                <a16:creationId xmlns:a16="http://schemas.microsoft.com/office/drawing/2014/main" id="{13B387F6-224B-2344-8307-ED2E321D4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215" y="925506"/>
            <a:ext cx="1814091" cy="2217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Freigabe: (Freigegeben durch / Datum)</a:t>
            </a: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F9C155FF-55E2-3D49-BB1C-F2E493CF529E}"/>
              </a:ext>
            </a:extLst>
          </p:cNvPr>
          <p:cNvCxnSpPr/>
          <p:nvPr/>
        </p:nvCxnSpPr>
        <p:spPr>
          <a:xfrm>
            <a:off x="2520231" y="758638"/>
            <a:ext cx="0" cy="5785037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944">
            <a:extLst>
              <a:ext uri="{FF2B5EF4-FFF2-40B4-BE49-F238E27FC236}">
                <a16:creationId xmlns:a16="http://schemas.microsoft.com/office/drawing/2014/main" id="{D349024F-492F-5241-A34D-57A1AEA1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284" y="6616700"/>
            <a:ext cx="32478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PT-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Teile</a:t>
            </a:r>
          </a:p>
        </p:txBody>
      </p:sp>
      <p:sp>
        <p:nvSpPr>
          <p:cNvPr id="21" name="Text Box 944">
            <a:extLst>
              <a:ext uri="{FF2B5EF4-FFF2-40B4-BE49-F238E27FC236}">
                <a16:creationId xmlns:a16="http://schemas.microsoft.com/office/drawing/2014/main" id="{1DEE922C-8A81-394F-B215-ACD59719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115" y="6630351"/>
            <a:ext cx="4221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Reifegrad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W</a:t>
            </a:r>
          </a:p>
        </p:txBody>
      </p:sp>
      <p:sp>
        <p:nvSpPr>
          <p:cNvPr id="22" name="Text Box 938">
            <a:extLst>
              <a:ext uri="{FF2B5EF4-FFF2-40B4-BE49-F238E27FC236}">
                <a16:creationId xmlns:a16="http://schemas.microsoft.com/office/drawing/2014/main" id="{426E6251-5F43-C74B-A9D1-F9CAB89AD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437" y="6616570"/>
            <a:ext cx="3962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ESWFT</a:t>
            </a:r>
          </a:p>
        </p:txBody>
      </p:sp>
      <p:sp>
        <p:nvSpPr>
          <p:cNvPr id="23" name="Text Box 939">
            <a:extLst>
              <a:ext uri="{FF2B5EF4-FFF2-40B4-BE49-F238E27FC236}">
                <a16:creationId xmlns:a16="http://schemas.microsoft.com/office/drawing/2014/main" id="{6232D76C-E4A8-F84C-9143-0CC982AED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615" y="6571560"/>
            <a:ext cx="5373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PPFB</a:t>
            </a:r>
            <a:b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</a:b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Anlieferung</a:t>
            </a:r>
          </a:p>
        </p:txBody>
      </p:sp>
      <p:sp>
        <p:nvSpPr>
          <p:cNvPr id="24" name="Text Box 941">
            <a:extLst>
              <a:ext uri="{FF2B5EF4-FFF2-40B4-BE49-F238E27FC236}">
                <a16:creationId xmlns:a16="http://schemas.microsoft.com/office/drawing/2014/main" id="{A2D390BC-AC81-1C4C-ACFA-8D0073513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720" y="6570719"/>
            <a:ext cx="3241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SLF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grün</a:t>
            </a:r>
          </a:p>
        </p:txBody>
      </p:sp>
      <p:sp>
        <p:nvSpPr>
          <p:cNvPr id="25" name="Text Box 944">
            <a:extLst>
              <a:ext uri="{FF2B5EF4-FFF2-40B4-BE49-F238E27FC236}">
                <a16:creationId xmlns:a16="http://schemas.microsoft.com/office/drawing/2014/main" id="{DE2D032E-9D8A-1547-9967-FFA919412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781" y="6630351"/>
            <a:ext cx="4221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Reifegrad</a:t>
            </a:r>
            <a:b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</a:b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Blank</a:t>
            </a:r>
          </a:p>
        </p:txBody>
      </p:sp>
      <p:sp>
        <p:nvSpPr>
          <p:cNvPr id="26" name="AutoShape 959">
            <a:extLst>
              <a:ext uri="{FF2B5EF4-FFF2-40B4-BE49-F238E27FC236}">
                <a16:creationId xmlns:a16="http://schemas.microsoft.com/office/drawing/2014/main" id="{4F5D0F27-FF50-FF49-978F-0ADAD41F9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462" y="6640971"/>
            <a:ext cx="144463" cy="136525"/>
          </a:xfrm>
          <a:prstGeom prst="plus">
            <a:avLst>
              <a:gd name="adj" fmla="val 26745"/>
            </a:avLst>
          </a:prstGeom>
          <a:solidFill>
            <a:srgbClr val="00CC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27" name="AutoShape 964">
            <a:extLst>
              <a:ext uri="{FF2B5EF4-FFF2-40B4-BE49-F238E27FC236}">
                <a16:creationId xmlns:a16="http://schemas.microsoft.com/office/drawing/2014/main" id="{FFB3DF32-B98F-E74B-9279-E98AC56E7E3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03063" y="6642236"/>
            <a:ext cx="153987" cy="133350"/>
          </a:xfrm>
          <a:prstGeom prst="triangle">
            <a:avLst>
              <a:gd name="adj" fmla="val 50000"/>
            </a:avLst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400" b="0" i="0" u="none" strike="noStrike" kern="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28" name="Text Box 1018">
            <a:extLst>
              <a:ext uri="{FF2B5EF4-FFF2-40B4-BE49-F238E27FC236}">
                <a16:creationId xmlns:a16="http://schemas.microsoft.com/office/drawing/2014/main" id="{D63CCC52-98B8-8D43-A6EA-3954AC9ED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702" y="6617710"/>
            <a:ext cx="35779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SWFT</a:t>
            </a:r>
          </a:p>
        </p:txBody>
      </p:sp>
      <p:sp>
        <p:nvSpPr>
          <p:cNvPr id="29" name="AutoShape 1033">
            <a:extLst>
              <a:ext uri="{FF2B5EF4-FFF2-40B4-BE49-F238E27FC236}">
                <a16:creationId xmlns:a16="http://schemas.microsoft.com/office/drawing/2014/main" id="{13800EE6-E82D-E740-8296-6FC16F45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485" y="6627416"/>
            <a:ext cx="115265" cy="163284"/>
          </a:xfrm>
          <a:prstGeom prst="flowChartOffpageConnector">
            <a:avLst/>
          </a:prstGeom>
          <a:solidFill>
            <a:srgbClr val="0000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30" name="AutoShape 1034">
            <a:extLst>
              <a:ext uri="{FF2B5EF4-FFF2-40B4-BE49-F238E27FC236}">
                <a16:creationId xmlns:a16="http://schemas.microsoft.com/office/drawing/2014/main" id="{7BABA834-98B0-8F43-AF58-EEDAA353AEE2}"/>
              </a:ext>
            </a:extLst>
          </p:cNvPr>
          <p:cNvSpPr>
            <a:spLocks noChangeArrowheads="1"/>
          </p:cNvSpPr>
          <p:nvPr/>
        </p:nvSpPr>
        <p:spPr bwMode="auto">
          <a:xfrm rot="10801902" flipV="1">
            <a:off x="4532343" y="6616093"/>
            <a:ext cx="153988" cy="1333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400" b="0" i="0" u="none" strike="noStrike" kern="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31" name="AutoShape 1035">
            <a:extLst>
              <a:ext uri="{FF2B5EF4-FFF2-40B4-BE49-F238E27FC236}">
                <a16:creationId xmlns:a16="http://schemas.microsoft.com/office/drawing/2014/main" id="{2079DED3-9648-9D4E-98FA-87A062029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520" y="6622470"/>
            <a:ext cx="144463" cy="174396"/>
          </a:xfrm>
          <a:prstGeom prst="downArrow">
            <a:avLst>
              <a:gd name="adj1" fmla="val 45759"/>
              <a:gd name="adj2" fmla="val 45833"/>
            </a:avLst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32" name="Gleichschenkliges Dreieck 2">
            <a:extLst>
              <a:ext uri="{FF2B5EF4-FFF2-40B4-BE49-F238E27FC236}">
                <a16:creationId xmlns:a16="http://schemas.microsoft.com/office/drawing/2014/main" id="{40379154-F93E-C149-A65D-7B24B753721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60013" y="6635468"/>
            <a:ext cx="169863" cy="149225"/>
          </a:xfrm>
          <a:prstGeom prst="triangle">
            <a:avLst>
              <a:gd name="adj" fmla="val 50000"/>
            </a:avLst>
          </a:prstGeom>
          <a:solidFill>
            <a:srgbClr val="E6E6E6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33" name="Text Box 944">
            <a:extLst>
              <a:ext uri="{FF2B5EF4-FFF2-40B4-BE49-F238E27FC236}">
                <a16:creationId xmlns:a16="http://schemas.microsoft.com/office/drawing/2014/main" id="{B96AAA0D-CA19-B84E-ACD1-19E584FDF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104" y="6570374"/>
            <a:ext cx="6517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WZG-</a:t>
            </a:r>
            <a:b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</a:b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macher</a:t>
            </a:r>
            <a:b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</a:b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Beauftragung</a:t>
            </a:r>
          </a:p>
        </p:txBody>
      </p:sp>
      <p:sp>
        <p:nvSpPr>
          <p:cNvPr id="34" name="Text Box 944">
            <a:extLst>
              <a:ext uri="{FF2B5EF4-FFF2-40B4-BE49-F238E27FC236}">
                <a16:creationId xmlns:a16="http://schemas.microsoft.com/office/drawing/2014/main" id="{FFCB6F5E-2027-EB48-A2A9-04FAB6977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970" y="6570101"/>
            <a:ext cx="6145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Beginn</a:t>
            </a:r>
            <a:b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</a:b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Werkzeug-</a:t>
            </a:r>
            <a:b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</a:b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Verlagerung</a:t>
            </a:r>
          </a:p>
        </p:txBody>
      </p:sp>
      <p:sp>
        <p:nvSpPr>
          <p:cNvPr id="35" name="Text Box 944">
            <a:extLst>
              <a:ext uri="{FF2B5EF4-FFF2-40B4-BE49-F238E27FC236}">
                <a16:creationId xmlns:a16="http://schemas.microsoft.com/office/drawing/2014/main" id="{C948AE07-1C68-0B4E-96EB-29E5DA40C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487" y="6569906"/>
            <a:ext cx="2980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SWFT</a:t>
            </a:r>
            <a:b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</a:b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Home-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line</a:t>
            </a:r>
          </a:p>
        </p:txBody>
      </p:sp>
      <p:sp>
        <p:nvSpPr>
          <p:cNvPr id="36" name="Text Box 944">
            <a:extLst>
              <a:ext uri="{FF2B5EF4-FFF2-40B4-BE49-F238E27FC236}">
                <a16:creationId xmlns:a16="http://schemas.microsoft.com/office/drawing/2014/main" id="{07EB843E-B61C-C141-A3ED-8162EE76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664" y="6722684"/>
            <a:ext cx="50034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Laufzeit</a:t>
            </a:r>
          </a:p>
        </p:txBody>
      </p:sp>
      <p:sp>
        <p:nvSpPr>
          <p:cNvPr id="37" name="Line 1036">
            <a:extLst>
              <a:ext uri="{FF2B5EF4-FFF2-40B4-BE49-F238E27FC236}">
                <a16:creationId xmlns:a16="http://schemas.microsoft.com/office/drawing/2014/main" id="{98B66895-7C11-744E-9FAE-14BD08119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133" y="6552846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8" name="Line 1036">
            <a:extLst>
              <a:ext uri="{FF2B5EF4-FFF2-40B4-BE49-F238E27FC236}">
                <a16:creationId xmlns:a16="http://schemas.microsoft.com/office/drawing/2014/main" id="{52F33ED4-7271-3D4D-AE7E-7A0C13666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4069" y="6552846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9" name="Line 1036">
            <a:extLst>
              <a:ext uri="{FF2B5EF4-FFF2-40B4-BE49-F238E27FC236}">
                <a16:creationId xmlns:a16="http://schemas.microsoft.com/office/drawing/2014/main" id="{D198EF23-B631-FC4E-A9B9-CD5DECDFB2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7048" y="6551510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0" name="Line 1036">
            <a:extLst>
              <a:ext uri="{FF2B5EF4-FFF2-40B4-BE49-F238E27FC236}">
                <a16:creationId xmlns:a16="http://schemas.microsoft.com/office/drawing/2014/main" id="{B3E51E79-D868-8249-9A62-B10437DB6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2023" y="6547982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1" name="Line 1036">
            <a:extLst>
              <a:ext uri="{FF2B5EF4-FFF2-40B4-BE49-F238E27FC236}">
                <a16:creationId xmlns:a16="http://schemas.microsoft.com/office/drawing/2014/main" id="{19D75C5C-0259-0547-8EAE-A8E1A2172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3855" y="6547871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2" name="Line 1036">
            <a:extLst>
              <a:ext uri="{FF2B5EF4-FFF2-40B4-BE49-F238E27FC236}">
                <a16:creationId xmlns:a16="http://schemas.microsoft.com/office/drawing/2014/main" id="{15ADC493-953E-0542-A80B-65632AB15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634" y="6554265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3" name="Line 1036">
            <a:extLst>
              <a:ext uri="{FF2B5EF4-FFF2-40B4-BE49-F238E27FC236}">
                <a16:creationId xmlns:a16="http://schemas.microsoft.com/office/drawing/2014/main" id="{368824CB-180D-154A-926A-078D29613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5424" y="6554265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4" name="Line 1036">
            <a:extLst>
              <a:ext uri="{FF2B5EF4-FFF2-40B4-BE49-F238E27FC236}">
                <a16:creationId xmlns:a16="http://schemas.microsoft.com/office/drawing/2014/main" id="{89D9EC5A-D095-7C46-99B3-572CCF7EB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867" y="6554265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5" name="Rechteck 7">
            <a:extLst>
              <a:ext uri="{FF2B5EF4-FFF2-40B4-BE49-F238E27FC236}">
                <a16:creationId xmlns:a16="http://schemas.microsoft.com/office/drawing/2014/main" id="{8DAB646C-8DE6-1949-B78C-C26CFBF82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288" y="6617540"/>
            <a:ext cx="286784" cy="72863"/>
          </a:xfrm>
          <a:prstGeom prst="rect">
            <a:avLst/>
          </a:prstGeom>
          <a:solidFill>
            <a:srgbClr val="E6E6E6"/>
          </a:solidFill>
          <a:ln w="12700" algn="ctr">
            <a:solidFill>
              <a:srgbClr val="000000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46" name="Line 1036">
            <a:extLst>
              <a:ext uri="{FF2B5EF4-FFF2-40B4-BE49-F238E27FC236}">
                <a16:creationId xmlns:a16="http://schemas.microsoft.com/office/drawing/2014/main" id="{2C37B3B1-31FB-7F45-879E-3665EAA52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7824" y="6554265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7" name="Stern mit 5 Zacken 46">
            <a:extLst>
              <a:ext uri="{FF2B5EF4-FFF2-40B4-BE49-F238E27FC236}">
                <a16:creationId xmlns:a16="http://schemas.microsoft.com/office/drawing/2014/main" id="{764FBA2B-8C8E-E64A-B7A6-AEF395B7FABD}"/>
              </a:ext>
            </a:extLst>
          </p:cNvPr>
          <p:cNvSpPr/>
          <p:nvPr/>
        </p:nvSpPr>
        <p:spPr>
          <a:xfrm>
            <a:off x="6429033" y="6656700"/>
            <a:ext cx="114301" cy="107722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Line 1036">
            <a:extLst>
              <a:ext uri="{FF2B5EF4-FFF2-40B4-BE49-F238E27FC236}">
                <a16:creationId xmlns:a16="http://schemas.microsoft.com/office/drawing/2014/main" id="{695B5AEA-1D00-B34D-9B12-694555E0B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558" y="6552846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9" name="Gleichschenkliges Dreieck 246">
            <a:extLst>
              <a:ext uri="{FF2B5EF4-FFF2-40B4-BE49-F238E27FC236}">
                <a16:creationId xmlns:a16="http://schemas.microsoft.com/office/drawing/2014/main" id="{E4862E6C-706D-2A45-9F26-720A54BA714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44605" y="6642280"/>
            <a:ext cx="157629" cy="1349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50" name="Gleichschenkliges Dreieck 246">
            <a:extLst>
              <a:ext uri="{FF2B5EF4-FFF2-40B4-BE49-F238E27FC236}">
                <a16:creationId xmlns:a16="http://schemas.microsoft.com/office/drawing/2014/main" id="{7A079B51-A70A-3A44-A336-FC131B75987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24677" y="6640101"/>
            <a:ext cx="157629" cy="1349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51" name="AutoShape 1035">
            <a:extLst>
              <a:ext uri="{FF2B5EF4-FFF2-40B4-BE49-F238E27FC236}">
                <a16:creationId xmlns:a16="http://schemas.microsoft.com/office/drawing/2014/main" id="{3572EC8C-6488-1C42-98F7-41ED03A97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3577" y="6621215"/>
            <a:ext cx="144463" cy="174396"/>
          </a:xfrm>
          <a:prstGeom prst="downArrow">
            <a:avLst>
              <a:gd name="adj1" fmla="val 45759"/>
              <a:gd name="adj2" fmla="val 45833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52" name="Text Box 939">
            <a:extLst>
              <a:ext uri="{FF2B5EF4-FFF2-40B4-BE49-F238E27FC236}">
                <a16:creationId xmlns:a16="http://schemas.microsoft.com/office/drawing/2014/main" id="{9ACB8478-429D-A249-9883-F92B57CA9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3026" y="6569655"/>
            <a:ext cx="4491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Sonstige</a:t>
            </a:r>
            <a:b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</a:b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Muster</a:t>
            </a:r>
          </a:p>
        </p:txBody>
      </p:sp>
      <p:sp>
        <p:nvSpPr>
          <p:cNvPr id="53" name="Line 1036">
            <a:extLst>
              <a:ext uri="{FF2B5EF4-FFF2-40B4-BE49-F238E27FC236}">
                <a16:creationId xmlns:a16="http://schemas.microsoft.com/office/drawing/2014/main" id="{B966E517-6087-0E44-91B0-2EF65D4CF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8873" y="6554265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4" name="Line 1036">
            <a:extLst>
              <a:ext uri="{FF2B5EF4-FFF2-40B4-BE49-F238E27FC236}">
                <a16:creationId xmlns:a16="http://schemas.microsoft.com/office/drawing/2014/main" id="{45855582-8952-AB4C-94FF-A9F823A21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6388" y="6554265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5" name="Text Box 941">
            <a:extLst>
              <a:ext uri="{FF2B5EF4-FFF2-40B4-BE49-F238E27FC236}">
                <a16:creationId xmlns:a16="http://schemas.microsoft.com/office/drawing/2014/main" id="{27177F4F-39DB-C04B-93E9-0FCB17B33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2191" y="6570719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SLF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600" dirty="0">
                <a:solidFill>
                  <a:srgbClr val="000000"/>
                </a:solidFill>
                <a:latin typeface="CorpoS" pitchFamily="2" charset="0"/>
              </a:rPr>
              <a:t>gelb</a:t>
            </a:r>
          </a:p>
        </p:txBody>
      </p:sp>
      <p:sp>
        <p:nvSpPr>
          <p:cNvPr id="56" name="AutoShape 959">
            <a:extLst>
              <a:ext uri="{FF2B5EF4-FFF2-40B4-BE49-F238E27FC236}">
                <a16:creationId xmlns:a16="http://schemas.microsoft.com/office/drawing/2014/main" id="{7930B8DD-3AF3-9640-8B70-E2769DE98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6946" y="6640971"/>
            <a:ext cx="144463" cy="136525"/>
          </a:xfrm>
          <a:prstGeom prst="plus">
            <a:avLst>
              <a:gd name="adj" fmla="val 26745"/>
            </a:avLst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57" name="Line 1036">
            <a:extLst>
              <a:ext uri="{FF2B5EF4-FFF2-40B4-BE49-F238E27FC236}">
                <a16:creationId xmlns:a16="http://schemas.microsoft.com/office/drawing/2014/main" id="{8BBFFE86-D339-EB4F-89EC-429F2422D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3166" y="6547871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8" name="Gleichschenkliges Dreieck 246">
            <a:extLst>
              <a:ext uri="{FF2B5EF4-FFF2-40B4-BE49-F238E27FC236}">
                <a16:creationId xmlns:a16="http://schemas.microsoft.com/office/drawing/2014/main" id="{805C23A2-2328-9D4E-B090-612ED9F34BE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53144" y="6642672"/>
            <a:ext cx="157629" cy="134938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cxnSp>
        <p:nvCxnSpPr>
          <p:cNvPr id="59" name="Straight Arrow Connector 2">
            <a:extLst>
              <a:ext uri="{FF2B5EF4-FFF2-40B4-BE49-F238E27FC236}">
                <a16:creationId xmlns:a16="http://schemas.microsoft.com/office/drawing/2014/main" id="{39851613-AAA0-E54B-BA58-35F7CD769D59}"/>
              </a:ext>
            </a:extLst>
          </p:cNvPr>
          <p:cNvCxnSpPr/>
          <p:nvPr/>
        </p:nvCxnSpPr>
        <p:spPr>
          <a:xfrm>
            <a:off x="9266637" y="6802376"/>
            <a:ext cx="4183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919" descr="Diagonal weit nach oben">
            <a:extLst>
              <a:ext uri="{FF2B5EF4-FFF2-40B4-BE49-F238E27FC236}">
                <a16:creationId xmlns:a16="http://schemas.microsoft.com/office/drawing/2014/main" id="{6E08866E-A3B3-FF4F-8827-109BA3943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2179" y="6600417"/>
            <a:ext cx="1118791" cy="112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000" anchor="ctr"/>
          <a:lstStyle>
            <a:lvl1pPr>
              <a:tabLst>
                <a:tab pos="21463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21463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21463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21463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21463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463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463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463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463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34950" eaLnBrk="0" fontAlgn="base" hangingPunct="0"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de-DE" altLang="de-DE" sz="800" b="0" kern="0" dirty="0">
                <a:solidFill>
                  <a:srgbClr val="000000"/>
                </a:solidFill>
                <a:latin typeface="CorpoS" pitchFamily="2" charset="0"/>
                <a:cs typeface="Arial" charset="0"/>
                <a:sym typeface="Wingdings"/>
              </a:rPr>
              <a:t>Terminveränderungen</a:t>
            </a:r>
          </a:p>
        </p:txBody>
      </p:sp>
      <p:cxnSp>
        <p:nvCxnSpPr>
          <p:cNvPr id="61" name="Straight Arrow Connector 2">
            <a:extLst>
              <a:ext uri="{FF2B5EF4-FFF2-40B4-BE49-F238E27FC236}">
                <a16:creationId xmlns:a16="http://schemas.microsoft.com/office/drawing/2014/main" id="{DBC0708B-9F03-7840-A915-498074EA11CD}"/>
              </a:ext>
            </a:extLst>
          </p:cNvPr>
          <p:cNvCxnSpPr/>
          <p:nvPr/>
        </p:nvCxnSpPr>
        <p:spPr>
          <a:xfrm flipH="1">
            <a:off x="9266637" y="6749487"/>
            <a:ext cx="4052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ine 1036">
            <a:extLst>
              <a:ext uri="{FF2B5EF4-FFF2-40B4-BE49-F238E27FC236}">
                <a16:creationId xmlns:a16="http://schemas.microsoft.com/office/drawing/2014/main" id="{94F4C90E-60C0-C44D-ACBF-F98B1C230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6095" y="6551510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3" name="Line 1036">
            <a:extLst>
              <a:ext uri="{FF2B5EF4-FFF2-40B4-BE49-F238E27FC236}">
                <a16:creationId xmlns:a16="http://schemas.microsoft.com/office/drawing/2014/main" id="{F588AB9E-61AF-2845-BB68-28771A22B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65957" y="6554265"/>
            <a:ext cx="0" cy="3097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4" name="Text Box 1008">
            <a:extLst>
              <a:ext uri="{FF2B5EF4-FFF2-40B4-BE49-F238E27FC236}">
                <a16:creationId xmlns:a16="http://schemas.microsoft.com/office/drawing/2014/main" id="{215EFD36-A348-9940-A45E-91D8F417E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382" y="1520858"/>
            <a:ext cx="357790" cy="1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latin typeface="Arial" charset="0"/>
                <a:cs typeface="Arial" charset="0"/>
              </a:defRPr>
            </a:lvl2pPr>
            <a:lvl3pPr marL="1143000" indent="-228600">
              <a:defRPr sz="1400">
                <a:latin typeface="Arial" charset="0"/>
                <a:cs typeface="Arial" charset="0"/>
              </a:defRPr>
            </a:lvl3pPr>
            <a:lvl4pPr marL="1600200" indent="-228600">
              <a:defRPr sz="1400">
                <a:latin typeface="Arial" charset="0"/>
                <a:cs typeface="Arial" charset="0"/>
              </a:defRPr>
            </a:lvl4pPr>
            <a:lvl5pPr marL="2057400" indent="-228600">
              <a:defRPr sz="1400"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9pPr>
          </a:lstStyle>
          <a:p>
            <a:pPr lvl="0"/>
            <a:r>
              <a:rPr lang="de-DE" altLang="de-DE" sz="600" dirty="0"/>
              <a:t>2020</a:t>
            </a:r>
          </a:p>
        </p:txBody>
      </p:sp>
      <p:sp>
        <p:nvSpPr>
          <p:cNvPr id="65" name="Text Box 1008">
            <a:extLst>
              <a:ext uri="{FF2B5EF4-FFF2-40B4-BE49-F238E27FC236}">
                <a16:creationId xmlns:a16="http://schemas.microsoft.com/office/drawing/2014/main" id="{32BC1B0E-8408-7F4C-8FE6-DC66D36A6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343" y="1527335"/>
            <a:ext cx="357790" cy="1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66" name="Rectangle 1001">
            <a:extLst>
              <a:ext uri="{FF2B5EF4-FFF2-40B4-BE49-F238E27FC236}">
                <a16:creationId xmlns:a16="http://schemas.microsoft.com/office/drawing/2014/main" id="{22400342-27B7-5643-9B8D-D6C813A2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6946" y="1667943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01/02</a:t>
            </a:r>
          </a:p>
        </p:txBody>
      </p:sp>
      <p:sp>
        <p:nvSpPr>
          <p:cNvPr id="67" name="Rectangle 1001">
            <a:extLst>
              <a:ext uri="{FF2B5EF4-FFF2-40B4-BE49-F238E27FC236}">
                <a16:creationId xmlns:a16="http://schemas.microsoft.com/office/drawing/2014/main" id="{3B5118BC-78B2-4E4E-8898-EEB02AFFD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212" y="1667943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11/12</a:t>
            </a:r>
          </a:p>
        </p:txBody>
      </p:sp>
      <p:sp>
        <p:nvSpPr>
          <p:cNvPr id="68" name="Rectangle 1001">
            <a:extLst>
              <a:ext uri="{FF2B5EF4-FFF2-40B4-BE49-F238E27FC236}">
                <a16:creationId xmlns:a16="http://schemas.microsoft.com/office/drawing/2014/main" id="{552A3A23-2488-9346-8A21-EFD8F7401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0267" y="1667943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09/10</a:t>
            </a:r>
          </a:p>
        </p:txBody>
      </p:sp>
      <p:sp>
        <p:nvSpPr>
          <p:cNvPr id="69" name="Rectangle 1001">
            <a:extLst>
              <a:ext uri="{FF2B5EF4-FFF2-40B4-BE49-F238E27FC236}">
                <a16:creationId xmlns:a16="http://schemas.microsoft.com/office/drawing/2014/main" id="{82283121-6208-CE4C-841C-F641ED83D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507" y="1667943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07/08</a:t>
            </a:r>
          </a:p>
        </p:txBody>
      </p:sp>
      <p:sp>
        <p:nvSpPr>
          <p:cNvPr id="70" name="Rectangle 1001">
            <a:extLst>
              <a:ext uri="{FF2B5EF4-FFF2-40B4-BE49-F238E27FC236}">
                <a16:creationId xmlns:a16="http://schemas.microsoft.com/office/drawing/2014/main" id="{FA9B34AB-1CEA-A748-AF2D-EA1869162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657" y="1667943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05/06</a:t>
            </a:r>
          </a:p>
        </p:txBody>
      </p:sp>
      <p:sp>
        <p:nvSpPr>
          <p:cNvPr id="71" name="Rectangle 1001">
            <a:extLst>
              <a:ext uri="{FF2B5EF4-FFF2-40B4-BE49-F238E27FC236}">
                <a16:creationId xmlns:a16="http://schemas.microsoft.com/office/drawing/2014/main" id="{61930F2B-7C38-5E45-AE1F-CB54CE7D7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739" y="1667943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03/04</a:t>
            </a:r>
          </a:p>
        </p:txBody>
      </p:sp>
      <p:sp>
        <p:nvSpPr>
          <p:cNvPr id="72" name="Rectangle 1001">
            <a:extLst>
              <a:ext uri="{FF2B5EF4-FFF2-40B4-BE49-F238E27FC236}">
                <a16:creationId xmlns:a16="http://schemas.microsoft.com/office/drawing/2014/main" id="{708E9D96-F31F-4944-B9F9-7AD18F974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903" y="1667943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01/02</a:t>
            </a:r>
          </a:p>
        </p:txBody>
      </p:sp>
      <p:sp>
        <p:nvSpPr>
          <p:cNvPr id="73" name="Rectangle 1001">
            <a:extLst>
              <a:ext uri="{FF2B5EF4-FFF2-40B4-BE49-F238E27FC236}">
                <a16:creationId xmlns:a16="http://schemas.microsoft.com/office/drawing/2014/main" id="{974C71B4-F31C-E642-A5EA-D4E4B1A35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367" y="1667943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11/12</a:t>
            </a:r>
          </a:p>
        </p:txBody>
      </p:sp>
      <p:sp>
        <p:nvSpPr>
          <p:cNvPr id="74" name="Rectangle 1001">
            <a:extLst>
              <a:ext uri="{FF2B5EF4-FFF2-40B4-BE49-F238E27FC236}">
                <a16:creationId xmlns:a16="http://schemas.microsoft.com/office/drawing/2014/main" id="{B3BBD72F-21EA-BF45-B7FC-307AA0BC9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422" y="1667943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09/10</a:t>
            </a:r>
          </a:p>
        </p:txBody>
      </p:sp>
      <p:sp>
        <p:nvSpPr>
          <p:cNvPr id="75" name="Rectangle 1001">
            <a:extLst>
              <a:ext uri="{FF2B5EF4-FFF2-40B4-BE49-F238E27FC236}">
                <a16:creationId xmlns:a16="http://schemas.microsoft.com/office/drawing/2014/main" id="{847FE53C-6A6B-1E46-A755-DB512B2DE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567" y="1667943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07/08</a:t>
            </a:r>
          </a:p>
        </p:txBody>
      </p:sp>
      <p:sp>
        <p:nvSpPr>
          <p:cNvPr id="76" name="Rectangle 1001">
            <a:extLst>
              <a:ext uri="{FF2B5EF4-FFF2-40B4-BE49-F238E27FC236}">
                <a16:creationId xmlns:a16="http://schemas.microsoft.com/office/drawing/2014/main" id="{3F9F64AD-9B8D-384B-A6A8-7629A8420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622" y="1667943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05/06</a:t>
            </a:r>
          </a:p>
        </p:txBody>
      </p:sp>
      <p:sp>
        <p:nvSpPr>
          <p:cNvPr id="77" name="Rectangle 1001">
            <a:extLst>
              <a:ext uri="{FF2B5EF4-FFF2-40B4-BE49-F238E27FC236}">
                <a16:creationId xmlns:a16="http://schemas.microsoft.com/office/drawing/2014/main" id="{E9F85C28-05A2-AC46-9AB3-9FDB425C5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68" y="1667943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03/04</a:t>
            </a:r>
          </a:p>
        </p:txBody>
      </p:sp>
      <p:sp>
        <p:nvSpPr>
          <p:cNvPr id="78" name="Rectangle 1001">
            <a:extLst>
              <a:ext uri="{FF2B5EF4-FFF2-40B4-BE49-F238E27FC236}">
                <a16:creationId xmlns:a16="http://schemas.microsoft.com/office/drawing/2014/main" id="{FB60BE8D-3023-3D47-A9F1-4E26C8C2D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891" y="1667943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03/04</a:t>
            </a:r>
          </a:p>
        </p:txBody>
      </p:sp>
      <p:sp>
        <p:nvSpPr>
          <p:cNvPr id="79" name="Rectangle 1001">
            <a:extLst>
              <a:ext uri="{FF2B5EF4-FFF2-40B4-BE49-F238E27FC236}">
                <a16:creationId xmlns:a16="http://schemas.microsoft.com/office/drawing/2014/main" id="{B217980B-2E45-414F-A9FB-13E33C05C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2696" y="1667942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05/06</a:t>
            </a:r>
          </a:p>
        </p:txBody>
      </p:sp>
      <p:sp>
        <p:nvSpPr>
          <p:cNvPr id="80" name="Text Box 1008">
            <a:extLst>
              <a:ext uri="{FF2B5EF4-FFF2-40B4-BE49-F238E27FC236}">
                <a16:creationId xmlns:a16="http://schemas.microsoft.com/office/drawing/2014/main" id="{6409C077-295D-4741-AEF0-76054811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4560" y="1517938"/>
            <a:ext cx="357790" cy="1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latin typeface="Arial" charset="0"/>
                <a:cs typeface="Arial" charset="0"/>
              </a:defRPr>
            </a:lvl2pPr>
            <a:lvl3pPr marL="1143000" indent="-228600">
              <a:defRPr sz="1400">
                <a:latin typeface="Arial" charset="0"/>
                <a:cs typeface="Arial" charset="0"/>
              </a:defRPr>
            </a:lvl3pPr>
            <a:lvl4pPr marL="1600200" indent="-228600">
              <a:defRPr sz="1400">
                <a:latin typeface="Arial" charset="0"/>
                <a:cs typeface="Arial" charset="0"/>
              </a:defRPr>
            </a:lvl4pPr>
            <a:lvl5pPr marL="2057400" indent="-228600">
              <a:defRPr sz="1400"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9pPr>
          </a:lstStyle>
          <a:p>
            <a:pPr lvl="0"/>
            <a:r>
              <a:rPr lang="de-DE" altLang="de-DE" sz="600" dirty="0"/>
              <a:t>2021</a:t>
            </a:r>
          </a:p>
        </p:txBody>
      </p:sp>
      <p:sp>
        <p:nvSpPr>
          <p:cNvPr id="81" name="Rectangle 1001">
            <a:extLst>
              <a:ext uri="{FF2B5EF4-FFF2-40B4-BE49-F238E27FC236}">
                <a16:creationId xmlns:a16="http://schemas.microsoft.com/office/drawing/2014/main" id="{B63F7806-2BB1-5C40-8EE2-4107ED2D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79" y="1667943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01/02</a:t>
            </a:r>
          </a:p>
        </p:txBody>
      </p:sp>
      <p:sp>
        <p:nvSpPr>
          <p:cNvPr id="82" name="Rectangle 1001">
            <a:extLst>
              <a:ext uri="{FF2B5EF4-FFF2-40B4-BE49-F238E27FC236}">
                <a16:creationId xmlns:a16="http://schemas.microsoft.com/office/drawing/2014/main" id="{FDAEC9C4-035A-734E-8217-8AE771368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2901" y="1667941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07/08</a:t>
            </a:r>
          </a:p>
        </p:txBody>
      </p:sp>
      <p:sp>
        <p:nvSpPr>
          <p:cNvPr id="83" name="Rectangle 1001">
            <a:extLst>
              <a:ext uri="{FF2B5EF4-FFF2-40B4-BE49-F238E27FC236}">
                <a16:creationId xmlns:a16="http://schemas.microsoft.com/office/drawing/2014/main" id="{C790DF4F-41E7-A848-AF3E-416E5086E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8046" y="1667940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07/08</a:t>
            </a:r>
          </a:p>
        </p:txBody>
      </p:sp>
      <p:sp>
        <p:nvSpPr>
          <p:cNvPr id="84" name="Rectangle 1001">
            <a:extLst>
              <a:ext uri="{FF2B5EF4-FFF2-40B4-BE49-F238E27FC236}">
                <a16:creationId xmlns:a16="http://schemas.microsoft.com/office/drawing/2014/main" id="{FC5E937D-EA6D-AB46-ABF9-149010109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8648" y="1667939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09/10</a:t>
            </a:r>
          </a:p>
        </p:txBody>
      </p:sp>
      <p:sp>
        <p:nvSpPr>
          <p:cNvPr id="85" name="Rectangle 1001">
            <a:extLst>
              <a:ext uri="{FF2B5EF4-FFF2-40B4-BE49-F238E27FC236}">
                <a16:creationId xmlns:a16="http://schemas.microsoft.com/office/drawing/2014/main" id="{43BBD250-A6C6-6E44-BB21-6F7BF5E6E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6800" y="1667939"/>
            <a:ext cx="500400" cy="123111"/>
          </a:xfrm>
          <a:prstGeom prst="rect">
            <a:avLst/>
          </a:prstGeom>
          <a:solidFill>
            <a:srgbClr val="E6E6E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rPr>
              <a:t>11/12</a:t>
            </a:r>
          </a:p>
        </p:txBody>
      </p:sp>
      <p:cxnSp>
        <p:nvCxnSpPr>
          <p:cNvPr id="86" name="Gerade Verbindung 85">
            <a:extLst>
              <a:ext uri="{FF2B5EF4-FFF2-40B4-BE49-F238E27FC236}">
                <a16:creationId xmlns:a16="http://schemas.microsoft.com/office/drawing/2014/main" id="{8F149F19-540B-544E-AC65-FF01DED5CBBC}"/>
              </a:ext>
            </a:extLst>
          </p:cNvPr>
          <p:cNvCxnSpPr>
            <a:cxnSpLocks/>
          </p:cNvCxnSpPr>
          <p:nvPr/>
        </p:nvCxnSpPr>
        <p:spPr>
          <a:xfrm>
            <a:off x="87354" y="2488326"/>
            <a:ext cx="11989846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>
            <a:extLst>
              <a:ext uri="{FF2B5EF4-FFF2-40B4-BE49-F238E27FC236}">
                <a16:creationId xmlns:a16="http://schemas.microsoft.com/office/drawing/2014/main" id="{08CEB578-89D8-CA45-9F81-479600BE4D6E}"/>
              </a:ext>
            </a:extLst>
          </p:cNvPr>
          <p:cNvCxnSpPr>
            <a:cxnSpLocks/>
          </p:cNvCxnSpPr>
          <p:nvPr/>
        </p:nvCxnSpPr>
        <p:spPr>
          <a:xfrm>
            <a:off x="104250" y="5072499"/>
            <a:ext cx="11989846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31DBF93-DBAC-EA48-96B0-135FD59507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57" y="6633353"/>
            <a:ext cx="988209" cy="138784"/>
          </a:xfrm>
          <a:prstGeom prst="rect">
            <a:avLst/>
          </a:prstGeom>
        </p:spPr>
      </p:pic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581BFFA1-5DD1-B940-A9DF-0BC2AE5965F1}"/>
              </a:ext>
            </a:extLst>
          </p:cNvPr>
          <p:cNvGrpSpPr/>
          <p:nvPr/>
        </p:nvGrpSpPr>
        <p:grpSpPr>
          <a:xfrm flipH="1">
            <a:off x="8611005" y="1387860"/>
            <a:ext cx="293840" cy="5155816"/>
            <a:chOff x="8254079" y="1222203"/>
            <a:chExt cx="157765" cy="4988613"/>
          </a:xfrm>
        </p:grpSpPr>
        <p:sp>
          <p:nvSpPr>
            <p:cNvPr id="89" name="Line 970">
              <a:extLst>
                <a:ext uri="{FF2B5EF4-FFF2-40B4-BE49-F238E27FC236}">
                  <a16:creationId xmlns:a16="http://schemas.microsoft.com/office/drawing/2014/main" id="{FA9A77BE-01D2-F44B-A22D-1E377DEB001D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8408650" y="1222203"/>
              <a:ext cx="3194" cy="4988613"/>
            </a:xfrm>
            <a:prstGeom prst="lin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0" name="AutoShape 971">
              <a:extLst>
                <a:ext uri="{FF2B5EF4-FFF2-40B4-BE49-F238E27FC236}">
                  <a16:creationId xmlns:a16="http://schemas.microsoft.com/office/drawing/2014/main" id="{184F57DC-CB6C-3048-B572-FDAC0A4E0683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8254079" y="1222204"/>
              <a:ext cx="157541" cy="117329"/>
            </a:xfrm>
            <a:prstGeom prst="homePlate">
              <a:avLst>
                <a:gd name="adj" fmla="val 29571"/>
              </a:avLst>
            </a:prstGeom>
            <a:solidFill>
              <a:srgbClr val="0080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poS" pitchFamily="2" charset="0"/>
                <a:cs typeface="Arial" charset="0"/>
              </a:endParaRPr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C715C6EE-70AF-B54C-8A45-EA05F60AD1A9}"/>
              </a:ext>
            </a:extLst>
          </p:cNvPr>
          <p:cNvGrpSpPr/>
          <p:nvPr/>
        </p:nvGrpSpPr>
        <p:grpSpPr>
          <a:xfrm>
            <a:off x="3141792" y="1395568"/>
            <a:ext cx="1140643" cy="5158697"/>
            <a:chOff x="3917712" y="1286936"/>
            <a:chExt cx="1140643" cy="5252627"/>
          </a:xfrm>
        </p:grpSpPr>
        <p:sp>
          <p:nvSpPr>
            <p:cNvPr id="92" name="Line 970">
              <a:extLst>
                <a:ext uri="{FF2B5EF4-FFF2-40B4-BE49-F238E27FC236}">
                  <a16:creationId xmlns:a16="http://schemas.microsoft.com/office/drawing/2014/main" id="{706ED12F-4D30-F745-8983-86DA20F2F270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4081220" y="1491626"/>
              <a:ext cx="9175" cy="5047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FF94B019-F5A0-774D-951D-E44106AD5196}"/>
                </a:ext>
              </a:extLst>
            </p:cNvPr>
            <p:cNvGrpSpPr/>
            <p:nvPr/>
          </p:nvGrpSpPr>
          <p:grpSpPr>
            <a:xfrm>
              <a:off x="3917712" y="1286936"/>
              <a:ext cx="1140643" cy="211668"/>
              <a:chOff x="11165425" y="1046375"/>
              <a:chExt cx="1140643" cy="211668"/>
            </a:xfrm>
          </p:grpSpPr>
          <p:sp>
            <p:nvSpPr>
              <p:cNvPr id="94" name="Raute 93">
                <a:extLst>
                  <a:ext uri="{FF2B5EF4-FFF2-40B4-BE49-F238E27FC236}">
                    <a16:creationId xmlns:a16="http://schemas.microsoft.com/office/drawing/2014/main" id="{D45D7FA1-B639-E64B-B66C-DC6C07FC96A9}"/>
                  </a:ext>
                </a:extLst>
              </p:cNvPr>
              <p:cNvSpPr/>
              <p:nvPr/>
            </p:nvSpPr>
            <p:spPr>
              <a:xfrm>
                <a:off x="11165425" y="1046375"/>
                <a:ext cx="340423" cy="211668"/>
              </a:xfrm>
              <a:prstGeom prst="diamond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" name="Textfeld 94">
                <a:extLst>
                  <a:ext uri="{FF2B5EF4-FFF2-40B4-BE49-F238E27FC236}">
                    <a16:creationId xmlns:a16="http://schemas.microsoft.com/office/drawing/2014/main" id="{69AB95DF-6423-D746-BDA6-DC0BCE9750F2}"/>
                  </a:ext>
                </a:extLst>
              </p:cNvPr>
              <p:cNvSpPr txBox="1"/>
              <p:nvPr/>
            </p:nvSpPr>
            <p:spPr>
              <a:xfrm>
                <a:off x="11165425" y="1066399"/>
                <a:ext cx="1140643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</a:t>
                </a:r>
                <a:endParaRPr lang="de-DE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8163A024-6975-6844-BFDB-5190CEBE68BB}"/>
              </a:ext>
            </a:extLst>
          </p:cNvPr>
          <p:cNvGrpSpPr/>
          <p:nvPr/>
        </p:nvGrpSpPr>
        <p:grpSpPr>
          <a:xfrm>
            <a:off x="3705132" y="1395568"/>
            <a:ext cx="804029" cy="5158697"/>
            <a:chOff x="4789009" y="1292533"/>
            <a:chExt cx="804029" cy="5239471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3754D993-5098-7049-9BB1-308DE053C9BB}"/>
                </a:ext>
              </a:extLst>
            </p:cNvPr>
            <p:cNvGrpSpPr/>
            <p:nvPr/>
          </p:nvGrpSpPr>
          <p:grpSpPr>
            <a:xfrm>
              <a:off x="4789009" y="1292533"/>
              <a:ext cx="804029" cy="206071"/>
              <a:chOff x="11165425" y="1046375"/>
              <a:chExt cx="1140643" cy="301658"/>
            </a:xfrm>
          </p:grpSpPr>
          <p:sp>
            <p:nvSpPr>
              <p:cNvPr id="99" name="Raute 98">
                <a:extLst>
                  <a:ext uri="{FF2B5EF4-FFF2-40B4-BE49-F238E27FC236}">
                    <a16:creationId xmlns:a16="http://schemas.microsoft.com/office/drawing/2014/main" id="{A4D752CE-F229-5849-B580-46EE1DC84118}"/>
                  </a:ext>
                </a:extLst>
              </p:cNvPr>
              <p:cNvSpPr/>
              <p:nvPr/>
            </p:nvSpPr>
            <p:spPr>
              <a:xfrm>
                <a:off x="11165425" y="1046375"/>
                <a:ext cx="461913" cy="301658"/>
              </a:xfrm>
              <a:prstGeom prst="diamond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/>
              </a:p>
            </p:txBody>
          </p:sp>
          <p:sp>
            <p:nvSpPr>
              <p:cNvPr id="100" name="Textfeld 99">
                <a:extLst>
                  <a:ext uri="{FF2B5EF4-FFF2-40B4-BE49-F238E27FC236}">
                    <a16:creationId xmlns:a16="http://schemas.microsoft.com/office/drawing/2014/main" id="{3A9BEA51-1E86-A24A-A024-31B540BFCC6B}"/>
                  </a:ext>
                </a:extLst>
              </p:cNvPr>
              <p:cNvSpPr txBox="1"/>
              <p:nvPr/>
            </p:nvSpPr>
            <p:spPr>
              <a:xfrm>
                <a:off x="11165425" y="1066399"/>
                <a:ext cx="1140643" cy="270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</a:t>
                </a:r>
              </a:p>
            </p:txBody>
          </p:sp>
        </p:grpSp>
        <p:sp>
          <p:nvSpPr>
            <p:cNvPr id="98" name="Line 970">
              <a:extLst>
                <a:ext uri="{FF2B5EF4-FFF2-40B4-BE49-F238E27FC236}">
                  <a16:creationId xmlns:a16="http://schemas.microsoft.com/office/drawing/2014/main" id="{778AF455-7E72-8F4B-8BA3-7920C479BCC1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4946593" y="1484067"/>
              <a:ext cx="9175" cy="5047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260C4D13-F374-8346-9A8E-C134950FD051}"/>
              </a:ext>
            </a:extLst>
          </p:cNvPr>
          <p:cNvGrpSpPr/>
          <p:nvPr/>
        </p:nvGrpSpPr>
        <p:grpSpPr>
          <a:xfrm>
            <a:off x="4139488" y="1395569"/>
            <a:ext cx="804029" cy="5150328"/>
            <a:chOff x="5498677" y="1316024"/>
            <a:chExt cx="804029" cy="5238075"/>
          </a:xfrm>
        </p:grpSpPr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7C998FF2-886A-5944-BDB2-97ECBC520B41}"/>
                </a:ext>
              </a:extLst>
            </p:cNvPr>
            <p:cNvGrpSpPr/>
            <p:nvPr/>
          </p:nvGrpSpPr>
          <p:grpSpPr>
            <a:xfrm>
              <a:off x="5498677" y="1316024"/>
              <a:ext cx="804029" cy="206071"/>
              <a:chOff x="11165425" y="1046375"/>
              <a:chExt cx="1140643" cy="301658"/>
            </a:xfrm>
          </p:grpSpPr>
          <p:sp>
            <p:nvSpPr>
              <p:cNvPr id="104" name="Raute 103">
                <a:extLst>
                  <a:ext uri="{FF2B5EF4-FFF2-40B4-BE49-F238E27FC236}">
                    <a16:creationId xmlns:a16="http://schemas.microsoft.com/office/drawing/2014/main" id="{D2BF8318-23C1-CC44-B192-C691A6E30CA9}"/>
                  </a:ext>
                </a:extLst>
              </p:cNvPr>
              <p:cNvSpPr/>
              <p:nvPr/>
            </p:nvSpPr>
            <p:spPr>
              <a:xfrm>
                <a:off x="11165425" y="1046375"/>
                <a:ext cx="461913" cy="301658"/>
              </a:xfrm>
              <a:prstGeom prst="diamond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/>
              </a:p>
            </p:txBody>
          </p:sp>
          <p:sp>
            <p:nvSpPr>
              <p:cNvPr id="105" name="Textfeld 104">
                <a:extLst>
                  <a:ext uri="{FF2B5EF4-FFF2-40B4-BE49-F238E27FC236}">
                    <a16:creationId xmlns:a16="http://schemas.microsoft.com/office/drawing/2014/main" id="{820B62A8-5136-6244-A6A9-DC72FD708D8C}"/>
                  </a:ext>
                </a:extLst>
              </p:cNvPr>
              <p:cNvSpPr txBox="1"/>
              <p:nvPr/>
            </p:nvSpPr>
            <p:spPr>
              <a:xfrm>
                <a:off x="11165425" y="1066399"/>
                <a:ext cx="1140643" cy="270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</a:t>
                </a:r>
              </a:p>
            </p:txBody>
          </p:sp>
        </p:grpSp>
        <p:sp>
          <p:nvSpPr>
            <p:cNvPr id="103" name="Line 970">
              <a:extLst>
                <a:ext uri="{FF2B5EF4-FFF2-40B4-BE49-F238E27FC236}">
                  <a16:creationId xmlns:a16="http://schemas.microsoft.com/office/drawing/2014/main" id="{1858D048-600B-5345-9E6D-9D91104B6683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5653785" y="1506162"/>
              <a:ext cx="9175" cy="5047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 kern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5840FAD6-9BF1-2043-AD4C-2D4390AADE8B}"/>
              </a:ext>
            </a:extLst>
          </p:cNvPr>
          <p:cNvGrpSpPr/>
          <p:nvPr/>
        </p:nvGrpSpPr>
        <p:grpSpPr>
          <a:xfrm>
            <a:off x="4673643" y="1394075"/>
            <a:ext cx="804029" cy="5157435"/>
            <a:chOff x="6543316" y="1311470"/>
            <a:chExt cx="804029" cy="5228092"/>
          </a:xfrm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A9065A7D-87F2-4B46-B605-F3BBED72C05B}"/>
                </a:ext>
              </a:extLst>
            </p:cNvPr>
            <p:cNvGrpSpPr/>
            <p:nvPr/>
          </p:nvGrpSpPr>
          <p:grpSpPr>
            <a:xfrm>
              <a:off x="6543316" y="1311470"/>
              <a:ext cx="804029" cy="206071"/>
              <a:chOff x="11165425" y="1046375"/>
              <a:chExt cx="1140643" cy="301658"/>
            </a:xfrm>
          </p:grpSpPr>
          <p:sp>
            <p:nvSpPr>
              <p:cNvPr id="109" name="Raute 108">
                <a:extLst>
                  <a:ext uri="{FF2B5EF4-FFF2-40B4-BE49-F238E27FC236}">
                    <a16:creationId xmlns:a16="http://schemas.microsoft.com/office/drawing/2014/main" id="{B05F3B86-B40A-E24E-8BDD-DB342E1E554B}"/>
                  </a:ext>
                </a:extLst>
              </p:cNvPr>
              <p:cNvSpPr/>
              <p:nvPr/>
            </p:nvSpPr>
            <p:spPr>
              <a:xfrm>
                <a:off x="11165425" y="1046375"/>
                <a:ext cx="461913" cy="301658"/>
              </a:xfrm>
              <a:prstGeom prst="diamond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/>
              </a:p>
            </p:txBody>
          </p:sp>
          <p:sp>
            <p:nvSpPr>
              <p:cNvPr id="110" name="Textfeld 109">
                <a:extLst>
                  <a:ext uri="{FF2B5EF4-FFF2-40B4-BE49-F238E27FC236}">
                    <a16:creationId xmlns:a16="http://schemas.microsoft.com/office/drawing/2014/main" id="{6D942B2F-6836-0048-9ABD-5DD57562133D}"/>
                  </a:ext>
                </a:extLst>
              </p:cNvPr>
              <p:cNvSpPr txBox="1"/>
              <p:nvPr/>
            </p:nvSpPr>
            <p:spPr>
              <a:xfrm>
                <a:off x="11165425" y="1066399"/>
                <a:ext cx="1140643" cy="270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</a:t>
                </a:r>
              </a:p>
            </p:txBody>
          </p:sp>
        </p:grpSp>
        <p:sp>
          <p:nvSpPr>
            <p:cNvPr id="108" name="Line 970">
              <a:extLst>
                <a:ext uri="{FF2B5EF4-FFF2-40B4-BE49-F238E27FC236}">
                  <a16:creationId xmlns:a16="http://schemas.microsoft.com/office/drawing/2014/main" id="{06BC299C-86E7-3642-A8A3-9ECB2F72E1E8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6698701" y="1517541"/>
              <a:ext cx="9166" cy="5022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6B672793-B97E-CF42-AAA5-6D46B2A2C934}"/>
              </a:ext>
            </a:extLst>
          </p:cNvPr>
          <p:cNvGrpSpPr/>
          <p:nvPr/>
        </p:nvGrpSpPr>
        <p:grpSpPr>
          <a:xfrm>
            <a:off x="6216469" y="1387859"/>
            <a:ext cx="804029" cy="5163651"/>
            <a:chOff x="7654998" y="1337752"/>
            <a:chExt cx="804029" cy="5208788"/>
          </a:xfrm>
        </p:grpSpPr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81B32AC0-C05B-BC45-9C80-1145894CA144}"/>
                </a:ext>
              </a:extLst>
            </p:cNvPr>
            <p:cNvGrpSpPr/>
            <p:nvPr/>
          </p:nvGrpSpPr>
          <p:grpSpPr>
            <a:xfrm>
              <a:off x="7654998" y="1337752"/>
              <a:ext cx="804029" cy="206071"/>
              <a:chOff x="11165425" y="1046375"/>
              <a:chExt cx="1140643" cy="301658"/>
            </a:xfrm>
          </p:grpSpPr>
          <p:sp>
            <p:nvSpPr>
              <p:cNvPr id="114" name="Raute 113">
                <a:extLst>
                  <a:ext uri="{FF2B5EF4-FFF2-40B4-BE49-F238E27FC236}">
                    <a16:creationId xmlns:a16="http://schemas.microsoft.com/office/drawing/2014/main" id="{BF7647BD-CDCC-104A-B316-C75E3336A610}"/>
                  </a:ext>
                </a:extLst>
              </p:cNvPr>
              <p:cNvSpPr/>
              <p:nvPr/>
            </p:nvSpPr>
            <p:spPr>
              <a:xfrm>
                <a:off x="11165425" y="1046375"/>
                <a:ext cx="461913" cy="301658"/>
              </a:xfrm>
              <a:prstGeom prst="diamond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/>
              </a:p>
            </p:txBody>
          </p:sp>
          <p:sp>
            <p:nvSpPr>
              <p:cNvPr id="115" name="Textfeld 114">
                <a:extLst>
                  <a:ext uri="{FF2B5EF4-FFF2-40B4-BE49-F238E27FC236}">
                    <a16:creationId xmlns:a16="http://schemas.microsoft.com/office/drawing/2014/main" id="{D22470B8-482D-DC48-B5B5-24EB17E3D6C6}"/>
                  </a:ext>
                </a:extLst>
              </p:cNvPr>
              <p:cNvSpPr txBox="1"/>
              <p:nvPr/>
            </p:nvSpPr>
            <p:spPr>
              <a:xfrm>
                <a:off x="11165425" y="1066399"/>
                <a:ext cx="1140643" cy="270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</a:t>
                </a:r>
              </a:p>
            </p:txBody>
          </p:sp>
        </p:grpSp>
        <p:sp>
          <p:nvSpPr>
            <p:cNvPr id="113" name="Line 970">
              <a:extLst>
                <a:ext uri="{FF2B5EF4-FFF2-40B4-BE49-F238E27FC236}">
                  <a16:creationId xmlns:a16="http://schemas.microsoft.com/office/drawing/2014/main" id="{F730AEAD-4BC1-0441-A155-F6B7187E6C81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7802817" y="1543823"/>
              <a:ext cx="9167" cy="5002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BF388B58-2ECC-DF43-929A-11B35F0ABBC2}"/>
              </a:ext>
            </a:extLst>
          </p:cNvPr>
          <p:cNvGrpSpPr/>
          <p:nvPr/>
        </p:nvGrpSpPr>
        <p:grpSpPr>
          <a:xfrm>
            <a:off x="6680595" y="1387859"/>
            <a:ext cx="804029" cy="5149046"/>
            <a:chOff x="8625221" y="1337753"/>
            <a:chExt cx="804029" cy="5201444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AD3EAA56-3146-054A-AF13-3F1641CC2E73}"/>
                </a:ext>
              </a:extLst>
            </p:cNvPr>
            <p:cNvGrpSpPr/>
            <p:nvPr/>
          </p:nvGrpSpPr>
          <p:grpSpPr>
            <a:xfrm>
              <a:off x="8625221" y="1337753"/>
              <a:ext cx="804029" cy="206071"/>
              <a:chOff x="11165425" y="1046375"/>
              <a:chExt cx="1140643" cy="301658"/>
            </a:xfrm>
          </p:grpSpPr>
          <p:sp>
            <p:nvSpPr>
              <p:cNvPr id="119" name="Raute 118">
                <a:extLst>
                  <a:ext uri="{FF2B5EF4-FFF2-40B4-BE49-F238E27FC236}">
                    <a16:creationId xmlns:a16="http://schemas.microsoft.com/office/drawing/2014/main" id="{D2022135-4B37-0149-8565-B1BECD2729B2}"/>
                  </a:ext>
                </a:extLst>
              </p:cNvPr>
              <p:cNvSpPr/>
              <p:nvPr/>
            </p:nvSpPr>
            <p:spPr>
              <a:xfrm>
                <a:off x="11165425" y="1046375"/>
                <a:ext cx="461913" cy="301658"/>
              </a:xfrm>
              <a:prstGeom prst="diamond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/>
              </a:p>
            </p:txBody>
          </p:sp>
          <p:sp>
            <p:nvSpPr>
              <p:cNvPr id="120" name="Textfeld 119">
                <a:extLst>
                  <a:ext uri="{FF2B5EF4-FFF2-40B4-BE49-F238E27FC236}">
                    <a16:creationId xmlns:a16="http://schemas.microsoft.com/office/drawing/2014/main" id="{C275C75A-71BE-C24F-9BF5-AEE2BBFC6123}"/>
                  </a:ext>
                </a:extLst>
              </p:cNvPr>
              <p:cNvSpPr txBox="1"/>
              <p:nvPr/>
            </p:nvSpPr>
            <p:spPr>
              <a:xfrm>
                <a:off x="11165425" y="1066399"/>
                <a:ext cx="1140643" cy="270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</a:t>
                </a:r>
                <a:endParaRPr lang="de-DE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Line 970">
              <a:extLst>
                <a:ext uri="{FF2B5EF4-FFF2-40B4-BE49-F238E27FC236}">
                  <a16:creationId xmlns:a16="http://schemas.microsoft.com/office/drawing/2014/main" id="{8EE51902-76FA-2942-A4E0-DE927FB12200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8782665" y="1543823"/>
              <a:ext cx="9168" cy="4995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52CD6779-A3D0-CD46-96CE-200693A22180}"/>
              </a:ext>
            </a:extLst>
          </p:cNvPr>
          <p:cNvGrpSpPr/>
          <p:nvPr/>
        </p:nvGrpSpPr>
        <p:grpSpPr>
          <a:xfrm>
            <a:off x="8919150" y="1395568"/>
            <a:ext cx="804029" cy="5158530"/>
            <a:chOff x="9417749" y="1337754"/>
            <a:chExt cx="804029" cy="5158530"/>
          </a:xfrm>
        </p:grpSpPr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158DE6E8-DA90-1147-BB6B-C1C4AF74262A}"/>
                </a:ext>
              </a:extLst>
            </p:cNvPr>
            <p:cNvGrpSpPr/>
            <p:nvPr/>
          </p:nvGrpSpPr>
          <p:grpSpPr>
            <a:xfrm>
              <a:off x="9417749" y="1337754"/>
              <a:ext cx="804029" cy="206071"/>
              <a:chOff x="11165425" y="1046375"/>
              <a:chExt cx="1140643" cy="301658"/>
            </a:xfrm>
          </p:grpSpPr>
          <p:sp>
            <p:nvSpPr>
              <p:cNvPr id="124" name="Raute 123">
                <a:extLst>
                  <a:ext uri="{FF2B5EF4-FFF2-40B4-BE49-F238E27FC236}">
                    <a16:creationId xmlns:a16="http://schemas.microsoft.com/office/drawing/2014/main" id="{3EFF73A8-D6A7-D248-AE38-1DCBA375C6D1}"/>
                  </a:ext>
                </a:extLst>
              </p:cNvPr>
              <p:cNvSpPr/>
              <p:nvPr/>
            </p:nvSpPr>
            <p:spPr>
              <a:xfrm>
                <a:off x="11165425" y="1046375"/>
                <a:ext cx="461913" cy="301658"/>
              </a:xfrm>
              <a:prstGeom prst="diamond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/>
              </a:p>
            </p:txBody>
          </p:sp>
          <p:sp>
            <p:nvSpPr>
              <p:cNvPr id="125" name="Textfeld 124">
                <a:extLst>
                  <a:ext uri="{FF2B5EF4-FFF2-40B4-BE49-F238E27FC236}">
                    <a16:creationId xmlns:a16="http://schemas.microsoft.com/office/drawing/2014/main" id="{00753674-E7E1-DA44-83B1-34998673CADE}"/>
                  </a:ext>
                </a:extLst>
              </p:cNvPr>
              <p:cNvSpPr txBox="1"/>
              <p:nvPr/>
            </p:nvSpPr>
            <p:spPr>
              <a:xfrm>
                <a:off x="11165425" y="1066399"/>
                <a:ext cx="1140643" cy="270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</a:t>
                </a:r>
              </a:p>
            </p:txBody>
          </p:sp>
        </p:grpSp>
        <p:sp>
          <p:nvSpPr>
            <p:cNvPr id="123" name="Line 970">
              <a:extLst>
                <a:ext uri="{FF2B5EF4-FFF2-40B4-BE49-F238E27FC236}">
                  <a16:creationId xmlns:a16="http://schemas.microsoft.com/office/drawing/2014/main" id="{DA94A92A-5A89-2247-92F8-E123CD7451A5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9576735" y="1536630"/>
              <a:ext cx="9168" cy="49596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60112FFB-2300-6343-A30D-BAA69A7E86AF}"/>
              </a:ext>
            </a:extLst>
          </p:cNvPr>
          <p:cNvGrpSpPr/>
          <p:nvPr/>
        </p:nvGrpSpPr>
        <p:grpSpPr>
          <a:xfrm>
            <a:off x="9917868" y="1402397"/>
            <a:ext cx="804029" cy="5149113"/>
            <a:chOff x="10221778" y="1337754"/>
            <a:chExt cx="804029" cy="5194250"/>
          </a:xfrm>
        </p:grpSpPr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B75F6690-0860-8A47-84B0-6515E0CAC7F8}"/>
                </a:ext>
              </a:extLst>
            </p:cNvPr>
            <p:cNvGrpSpPr/>
            <p:nvPr/>
          </p:nvGrpSpPr>
          <p:grpSpPr>
            <a:xfrm>
              <a:off x="10221778" y="1337754"/>
              <a:ext cx="804029" cy="206071"/>
              <a:chOff x="11165425" y="1046375"/>
              <a:chExt cx="1140643" cy="301658"/>
            </a:xfrm>
          </p:grpSpPr>
          <p:sp>
            <p:nvSpPr>
              <p:cNvPr id="129" name="Raute 128">
                <a:extLst>
                  <a:ext uri="{FF2B5EF4-FFF2-40B4-BE49-F238E27FC236}">
                    <a16:creationId xmlns:a16="http://schemas.microsoft.com/office/drawing/2014/main" id="{75763B8C-9AEE-8942-8956-03E1D66F2E27}"/>
                  </a:ext>
                </a:extLst>
              </p:cNvPr>
              <p:cNvSpPr/>
              <p:nvPr/>
            </p:nvSpPr>
            <p:spPr>
              <a:xfrm>
                <a:off x="11165425" y="1046375"/>
                <a:ext cx="461913" cy="301658"/>
              </a:xfrm>
              <a:prstGeom prst="diamond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/>
              </a:p>
            </p:txBody>
          </p:sp>
          <p:sp>
            <p:nvSpPr>
              <p:cNvPr id="130" name="Textfeld 129">
                <a:extLst>
                  <a:ext uri="{FF2B5EF4-FFF2-40B4-BE49-F238E27FC236}">
                    <a16:creationId xmlns:a16="http://schemas.microsoft.com/office/drawing/2014/main" id="{5FD89D84-60E6-C24E-A08B-4AE17426B586}"/>
                  </a:ext>
                </a:extLst>
              </p:cNvPr>
              <p:cNvSpPr txBox="1"/>
              <p:nvPr/>
            </p:nvSpPr>
            <p:spPr>
              <a:xfrm>
                <a:off x="11165425" y="1066399"/>
                <a:ext cx="1140643" cy="270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</a:t>
                </a:r>
              </a:p>
            </p:txBody>
          </p:sp>
        </p:grpSp>
        <p:sp>
          <p:nvSpPr>
            <p:cNvPr id="128" name="Line 970">
              <a:extLst>
                <a:ext uri="{FF2B5EF4-FFF2-40B4-BE49-F238E27FC236}">
                  <a16:creationId xmlns:a16="http://schemas.microsoft.com/office/drawing/2014/main" id="{DEF50C18-0D0C-7446-8763-B138EF8C47A2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10381698" y="1536630"/>
              <a:ext cx="9168" cy="4995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1FB512BE-6EE8-6C44-B50B-378C89BB75FA}"/>
              </a:ext>
            </a:extLst>
          </p:cNvPr>
          <p:cNvGrpSpPr/>
          <p:nvPr/>
        </p:nvGrpSpPr>
        <p:grpSpPr>
          <a:xfrm>
            <a:off x="11148003" y="1419547"/>
            <a:ext cx="804029" cy="5124128"/>
            <a:chOff x="11162676" y="1337755"/>
            <a:chExt cx="804029" cy="5202620"/>
          </a:xfrm>
        </p:grpSpPr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7D7B30AF-7B87-614F-B1E7-968FE4F737A3}"/>
                </a:ext>
              </a:extLst>
            </p:cNvPr>
            <p:cNvGrpSpPr/>
            <p:nvPr/>
          </p:nvGrpSpPr>
          <p:grpSpPr>
            <a:xfrm>
              <a:off x="11162676" y="1337755"/>
              <a:ext cx="804029" cy="206071"/>
              <a:chOff x="11165425" y="1046375"/>
              <a:chExt cx="1140644" cy="301658"/>
            </a:xfrm>
          </p:grpSpPr>
          <p:sp>
            <p:nvSpPr>
              <p:cNvPr id="134" name="Raute 133">
                <a:extLst>
                  <a:ext uri="{FF2B5EF4-FFF2-40B4-BE49-F238E27FC236}">
                    <a16:creationId xmlns:a16="http://schemas.microsoft.com/office/drawing/2014/main" id="{25B0EF7A-77D0-D448-B86A-3E096D1CE032}"/>
                  </a:ext>
                </a:extLst>
              </p:cNvPr>
              <p:cNvSpPr/>
              <p:nvPr/>
            </p:nvSpPr>
            <p:spPr>
              <a:xfrm>
                <a:off x="11165425" y="1046375"/>
                <a:ext cx="461913" cy="301658"/>
              </a:xfrm>
              <a:prstGeom prst="diamond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00"/>
              </a:p>
            </p:txBody>
          </p:sp>
          <p:sp>
            <p:nvSpPr>
              <p:cNvPr id="135" name="Textfeld 134">
                <a:extLst>
                  <a:ext uri="{FF2B5EF4-FFF2-40B4-BE49-F238E27FC236}">
                    <a16:creationId xmlns:a16="http://schemas.microsoft.com/office/drawing/2014/main" id="{90DDB35B-C12D-CF42-8B3D-3FFBBFFA0348}"/>
                  </a:ext>
                </a:extLst>
              </p:cNvPr>
              <p:cNvSpPr txBox="1"/>
              <p:nvPr/>
            </p:nvSpPr>
            <p:spPr>
              <a:xfrm>
                <a:off x="11165425" y="1077233"/>
                <a:ext cx="1140644" cy="270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SOP</a:t>
                </a:r>
              </a:p>
            </p:txBody>
          </p:sp>
        </p:grpSp>
        <p:sp>
          <p:nvSpPr>
            <p:cNvPr id="133" name="Line 970">
              <a:extLst>
                <a:ext uri="{FF2B5EF4-FFF2-40B4-BE49-F238E27FC236}">
                  <a16:creationId xmlns:a16="http://schemas.microsoft.com/office/drawing/2014/main" id="{95A88A36-F8B4-D846-9E8E-6FF775AB5981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11319193" y="1545001"/>
              <a:ext cx="9168" cy="4995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136" name="Rechteck 135">
            <a:extLst>
              <a:ext uri="{FF2B5EF4-FFF2-40B4-BE49-F238E27FC236}">
                <a16:creationId xmlns:a16="http://schemas.microsoft.com/office/drawing/2014/main" id="{F5029064-9057-3E42-8FA4-05EFB1542BBD}"/>
              </a:ext>
            </a:extLst>
          </p:cNvPr>
          <p:cNvSpPr/>
          <p:nvPr/>
        </p:nvSpPr>
        <p:spPr>
          <a:xfrm>
            <a:off x="8515689" y="1837660"/>
            <a:ext cx="412151" cy="126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A-</a:t>
            </a:r>
            <a:r>
              <a:rPr lang="de-DE" sz="700" dirty="0" err="1"/>
              <a:t>Fzg</a:t>
            </a:r>
            <a:endParaRPr lang="de-DE" sz="700" dirty="0"/>
          </a:p>
        </p:txBody>
      </p:sp>
      <p:sp>
        <p:nvSpPr>
          <p:cNvPr id="137" name="Rechteck 136">
            <a:extLst>
              <a:ext uri="{FF2B5EF4-FFF2-40B4-BE49-F238E27FC236}">
                <a16:creationId xmlns:a16="http://schemas.microsoft.com/office/drawing/2014/main" id="{731EE42C-8436-2A49-9298-72CB7E777D5A}"/>
              </a:ext>
            </a:extLst>
          </p:cNvPr>
          <p:cNvSpPr/>
          <p:nvPr/>
        </p:nvSpPr>
        <p:spPr>
          <a:xfrm>
            <a:off x="8967753" y="1837660"/>
            <a:ext cx="412151" cy="126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B-</a:t>
            </a:r>
            <a:r>
              <a:rPr lang="de-DE" sz="700" dirty="0" err="1"/>
              <a:t>Fzg</a:t>
            </a:r>
            <a:endParaRPr lang="de-DE" sz="700" dirty="0"/>
          </a:p>
        </p:txBody>
      </p: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1A754330-393D-5345-93FC-1E67B778ED4F}"/>
              </a:ext>
            </a:extLst>
          </p:cNvPr>
          <p:cNvGrpSpPr/>
          <p:nvPr/>
        </p:nvGrpSpPr>
        <p:grpSpPr>
          <a:xfrm>
            <a:off x="8285446" y="1498604"/>
            <a:ext cx="284427" cy="5038302"/>
            <a:chOff x="7311484" y="1498604"/>
            <a:chExt cx="138828" cy="5055495"/>
          </a:xfrm>
        </p:grpSpPr>
        <p:pic>
          <p:nvPicPr>
            <p:cNvPr id="139" name="Grafik 138">
              <a:extLst>
                <a:ext uri="{FF2B5EF4-FFF2-40B4-BE49-F238E27FC236}">
                  <a16:creationId xmlns:a16="http://schemas.microsoft.com/office/drawing/2014/main" id="{B1FCC265-50AC-CC44-98C2-58FDDE62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11484" y="1498604"/>
              <a:ext cx="138828" cy="115573"/>
            </a:xfrm>
            <a:prstGeom prst="rect">
              <a:avLst/>
            </a:prstGeom>
          </p:spPr>
        </p:pic>
        <p:sp>
          <p:nvSpPr>
            <p:cNvPr id="140" name="Line 970">
              <a:extLst>
                <a:ext uri="{FF2B5EF4-FFF2-40B4-BE49-F238E27FC236}">
                  <a16:creationId xmlns:a16="http://schemas.microsoft.com/office/drawing/2014/main" id="{FC94E152-E3B3-CE45-84E5-3FAC6A6B590F}"/>
                </a:ext>
              </a:extLst>
            </p:cNvPr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367446" y="1597209"/>
              <a:ext cx="9177" cy="49568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141" name="AutoShape 1033">
            <a:extLst>
              <a:ext uri="{FF2B5EF4-FFF2-40B4-BE49-F238E27FC236}">
                <a16:creationId xmlns:a16="http://schemas.microsoft.com/office/drawing/2014/main" id="{AF3C45D6-09C6-CC47-8E66-84FDA0F60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729" y="1835017"/>
            <a:ext cx="113109" cy="144736"/>
          </a:xfrm>
          <a:prstGeom prst="flowChartOffpageConnector">
            <a:avLst/>
          </a:prstGeom>
          <a:solidFill>
            <a:srgbClr val="0000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142" name="Rechteck 141">
            <a:extLst>
              <a:ext uri="{FF2B5EF4-FFF2-40B4-BE49-F238E27FC236}">
                <a16:creationId xmlns:a16="http://schemas.microsoft.com/office/drawing/2014/main" id="{10491B43-9676-BC4C-83DA-0EEF66FD3F81}"/>
              </a:ext>
            </a:extLst>
          </p:cNvPr>
          <p:cNvSpPr/>
          <p:nvPr/>
        </p:nvSpPr>
        <p:spPr>
          <a:xfrm>
            <a:off x="10387532" y="1865366"/>
            <a:ext cx="307262" cy="126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" dirty="0"/>
              <a:t>PT1</a:t>
            </a:r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102AE0F2-1CD8-3B4F-8CEF-9B5FDCBDB9C5}"/>
              </a:ext>
            </a:extLst>
          </p:cNvPr>
          <p:cNvSpPr/>
          <p:nvPr/>
        </p:nvSpPr>
        <p:spPr>
          <a:xfrm>
            <a:off x="10923150" y="1865365"/>
            <a:ext cx="343648" cy="126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" dirty="0"/>
              <a:t>PT2</a:t>
            </a:r>
          </a:p>
        </p:txBody>
      </p:sp>
      <p:sp>
        <p:nvSpPr>
          <p:cNvPr id="144" name="Stern mit 5 Zacken 143">
            <a:extLst>
              <a:ext uri="{FF2B5EF4-FFF2-40B4-BE49-F238E27FC236}">
                <a16:creationId xmlns:a16="http://schemas.microsoft.com/office/drawing/2014/main" id="{D0C18B5F-D0A0-7F49-AFDC-BBEEE6D145AB}"/>
              </a:ext>
            </a:extLst>
          </p:cNvPr>
          <p:cNvSpPr/>
          <p:nvPr/>
        </p:nvSpPr>
        <p:spPr>
          <a:xfrm flipH="1">
            <a:off x="10182644" y="1853602"/>
            <a:ext cx="191444" cy="126151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Stern mit 5 Zacken 144">
            <a:extLst>
              <a:ext uri="{FF2B5EF4-FFF2-40B4-BE49-F238E27FC236}">
                <a16:creationId xmlns:a16="http://schemas.microsoft.com/office/drawing/2014/main" id="{3D700666-9029-6348-B15F-E47E0409EB1E}"/>
              </a:ext>
            </a:extLst>
          </p:cNvPr>
          <p:cNvSpPr/>
          <p:nvPr/>
        </p:nvSpPr>
        <p:spPr>
          <a:xfrm flipH="1">
            <a:off x="10731706" y="1853601"/>
            <a:ext cx="191444" cy="126152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Gleichschenkliges Dreieck 246">
            <a:extLst>
              <a:ext uri="{FF2B5EF4-FFF2-40B4-BE49-F238E27FC236}">
                <a16:creationId xmlns:a16="http://schemas.microsoft.com/office/drawing/2014/main" id="{EFAA8685-F087-004F-A3BD-4EE4B1FEA86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45645" y="1837660"/>
            <a:ext cx="151897" cy="12615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151" name="AutoShape 958">
            <a:extLst>
              <a:ext uri="{FF2B5EF4-FFF2-40B4-BE49-F238E27FC236}">
                <a16:creationId xmlns:a16="http://schemas.microsoft.com/office/drawing/2014/main" id="{E7FDCFAB-744B-F742-A1A4-033AD0DAC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4722" y="1395568"/>
            <a:ext cx="257614" cy="238185"/>
          </a:xfrm>
          <a:prstGeom prst="diamond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152" name="Line 970">
            <a:extLst>
              <a:ext uri="{FF2B5EF4-FFF2-40B4-BE49-F238E27FC236}">
                <a16:creationId xmlns:a16="http://schemas.microsoft.com/office/drawing/2014/main" id="{ED20B21D-22AE-2840-A2EE-46ECF507741B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9685251" y="1633753"/>
            <a:ext cx="7698" cy="4903152"/>
          </a:xfrm>
          <a:prstGeom prst="line">
            <a:avLst/>
          </a:prstGeom>
          <a:solidFill>
            <a:srgbClr val="0080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3" name="AutoShape 959">
            <a:extLst>
              <a:ext uri="{FF2B5EF4-FFF2-40B4-BE49-F238E27FC236}">
                <a16:creationId xmlns:a16="http://schemas.microsoft.com/office/drawing/2014/main" id="{0FD1B635-538B-1A4D-BCA9-9643C8FA5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370" y="1381703"/>
            <a:ext cx="285018" cy="265913"/>
          </a:xfrm>
          <a:prstGeom prst="plus">
            <a:avLst>
              <a:gd name="adj" fmla="val 26745"/>
            </a:avLst>
          </a:prstGeom>
          <a:solidFill>
            <a:srgbClr val="00CC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poS" pitchFamily="2" charset="0"/>
              <a:cs typeface="Arial" charset="0"/>
            </a:endParaRPr>
          </a:p>
        </p:txBody>
      </p:sp>
      <p:sp>
        <p:nvSpPr>
          <p:cNvPr id="154" name="Line 970">
            <a:extLst>
              <a:ext uri="{FF2B5EF4-FFF2-40B4-BE49-F238E27FC236}">
                <a16:creationId xmlns:a16="http://schemas.microsoft.com/office/drawing/2014/main" id="{121B83A1-95EF-1A43-BCB9-039811AD7AA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10843403" y="1647616"/>
            <a:ext cx="29438" cy="4906481"/>
          </a:xfrm>
          <a:prstGeom prst="line">
            <a:avLst/>
          </a:prstGeom>
          <a:solidFill>
            <a:srgbClr val="008000"/>
          </a:solidFill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5" name="Rectangle 937">
            <a:extLst>
              <a:ext uri="{FF2B5EF4-FFF2-40B4-BE49-F238E27FC236}">
                <a16:creationId xmlns:a16="http://schemas.microsoft.com/office/drawing/2014/main" id="{72957CAA-8DE4-E740-B5C0-5185135C0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10" y="2182879"/>
            <a:ext cx="1814091" cy="2217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itchFamily="2" charset="77"/>
                <a:cs typeface="Arial" panose="020B0604020202020204" pitchFamily="34" charset="0"/>
              </a:rPr>
              <a:t>Kundenmeilensteine:   </a:t>
            </a:r>
          </a:p>
        </p:txBody>
      </p:sp>
      <p:sp>
        <p:nvSpPr>
          <p:cNvPr id="156" name="Rectangle 937">
            <a:extLst>
              <a:ext uri="{FF2B5EF4-FFF2-40B4-BE49-F238E27FC236}">
                <a16:creationId xmlns:a16="http://schemas.microsoft.com/office/drawing/2014/main" id="{9001E925-A8F7-A143-9B69-EA630920A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93" y="2573318"/>
            <a:ext cx="1814091" cy="2217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itchFamily="2" charset="77"/>
                <a:cs typeface="Arial" panose="020B0604020202020204" pitchFamily="34" charset="0"/>
              </a:rPr>
              <a:t>Interne Meilensteine:   </a:t>
            </a:r>
          </a:p>
        </p:txBody>
      </p:sp>
      <p:sp>
        <p:nvSpPr>
          <p:cNvPr id="157" name="Rectangle 937">
            <a:extLst>
              <a:ext uri="{FF2B5EF4-FFF2-40B4-BE49-F238E27FC236}">
                <a16:creationId xmlns:a16="http://schemas.microsoft.com/office/drawing/2014/main" id="{0DEE9199-E938-D644-9873-7B668AE0C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49" y="5147804"/>
            <a:ext cx="1814091" cy="2217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itchFamily="2" charset="77"/>
                <a:cs typeface="Arial" panose="020B0604020202020204" pitchFamily="34" charset="0"/>
              </a:rPr>
              <a:t>Lieferanten Meilensteine:   </a:t>
            </a:r>
          </a:p>
        </p:txBody>
      </p:sp>
      <p:sp>
        <p:nvSpPr>
          <p:cNvPr id="158" name="Rechteck 157">
            <a:extLst>
              <a:ext uri="{FF2B5EF4-FFF2-40B4-BE49-F238E27FC236}">
                <a16:creationId xmlns:a16="http://schemas.microsoft.com/office/drawing/2014/main" id="{BE15E47F-B979-D043-82A9-E7DD569CEB2A}"/>
              </a:ext>
            </a:extLst>
          </p:cNvPr>
          <p:cNvSpPr/>
          <p:nvPr/>
        </p:nvSpPr>
        <p:spPr>
          <a:xfrm>
            <a:off x="10643553" y="357297"/>
            <a:ext cx="102379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1000" b="1" u="none" kern="0" dirty="0">
                <a:solidFill>
                  <a:srgbClr val="000000"/>
                </a:solidFill>
                <a:latin typeface="Exo 2" pitchFamily="2" charset="77"/>
                <a:cs typeface="Arial" panose="020B0604020202020204" pitchFamily="34" charset="0"/>
              </a:rPr>
              <a:t>(Logo)</a:t>
            </a:r>
          </a:p>
        </p:txBody>
      </p:sp>
    </p:spTree>
    <p:extLst>
      <p:ext uri="{BB962C8B-B14F-4D97-AF65-F5344CB8AC3E}">
        <p14:creationId xmlns:p14="http://schemas.microsoft.com/office/powerpoint/2010/main" val="36103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63236"/>
            <a:ext cx="12192000" cy="358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1863236"/>
            <a:ext cx="12192000" cy="3589506"/>
          </a:xfrm>
          <a:prstGeom prst="rect">
            <a:avLst/>
          </a:prstGeom>
          <a:gradFill>
            <a:gsLst>
              <a:gs pos="0">
                <a:srgbClr val="ECF0F1">
                  <a:alpha val="50000"/>
                </a:srgb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" name="Title 13"/>
          <p:cNvSpPr txBox="1">
            <a:spLocks/>
          </p:cNvSpPr>
          <p:nvPr/>
        </p:nvSpPr>
        <p:spPr>
          <a:xfrm>
            <a:off x="815413" y="1031132"/>
            <a:ext cx="10657184" cy="382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latin typeface="Exo 2" pitchFamily="2" charset="77"/>
                <a:cs typeface="Segoe UI Light" panose="020B0502040204020203" pitchFamily="34" charset="0"/>
              </a:rPr>
              <a:t>TOOL-TRACKING AS A SERVICE</a:t>
            </a:r>
          </a:p>
        </p:txBody>
      </p:sp>
      <p:pic>
        <p:nvPicPr>
          <p:cNvPr id="14" name="Bild 1">
            <a:extLst>
              <a:ext uri="{FF2B5EF4-FFF2-40B4-BE49-F238E27FC236}">
                <a16:creationId xmlns:a16="http://schemas.microsoft.com/office/drawing/2014/main" id="{A3E52C1A-9D75-9E42-BB63-ED8F29E78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32" y="302815"/>
            <a:ext cx="4556936" cy="69743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8BC5A7A-5795-A340-A548-45014BA6109A}"/>
              </a:ext>
            </a:extLst>
          </p:cNvPr>
          <p:cNvSpPr txBox="1"/>
          <p:nvPr/>
        </p:nvSpPr>
        <p:spPr>
          <a:xfrm>
            <a:off x="497292" y="2734659"/>
            <a:ext cx="68284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Exo 2 Light" pitchFamily="2" charset="77"/>
                <a:ea typeface="Roboto" panose="02000000000000000000" pitchFamily="2" charset="0"/>
              </a:rPr>
              <a:t>„</a:t>
            </a:r>
            <a:r>
              <a:rPr lang="de-DE" sz="2400" dirty="0">
                <a:latin typeface="Exo 2 Light" pitchFamily="2" charset="77"/>
              </a:rPr>
              <a:t> CTRL-Tool ist eine Softwarelösung, die den Erstellungsprozess Ihrer Produktionswerkzeuge und -vorrichtungen effektiv steuert und überwacht</a:t>
            </a:r>
            <a:r>
              <a:rPr lang="de-DE" sz="2400" dirty="0">
                <a:latin typeface="Exo 2 Light" pitchFamily="2" charset="77"/>
                <a:ea typeface="Roboto" panose="02000000000000000000" pitchFamily="2" charset="0"/>
                <a:cs typeface="Roboto" charset="0"/>
              </a:rPr>
              <a:t>“</a:t>
            </a:r>
          </a:p>
          <a:p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20604A28-9A9F-FC47-8382-4FC7E9C59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30" y="2201565"/>
            <a:ext cx="4543040" cy="2626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5DAADA8-6646-294C-9DE9-93DB1A79EE48}"/>
              </a:ext>
            </a:extLst>
          </p:cNvPr>
          <p:cNvGrpSpPr/>
          <p:nvPr/>
        </p:nvGrpSpPr>
        <p:grpSpPr>
          <a:xfrm>
            <a:off x="590261" y="4577288"/>
            <a:ext cx="1765738" cy="375677"/>
            <a:chOff x="590261" y="4577288"/>
            <a:chExt cx="1765738" cy="375677"/>
          </a:xfrm>
        </p:grpSpPr>
        <p:sp>
          <p:nvSpPr>
            <p:cNvPr id="2" name="Abgerundetes Rechteck 1">
              <a:hlinkClick r:id="rId4"/>
              <a:extLst>
                <a:ext uri="{FF2B5EF4-FFF2-40B4-BE49-F238E27FC236}">
                  <a16:creationId xmlns:a16="http://schemas.microsoft.com/office/drawing/2014/main" id="{74AD9693-47F4-FC41-A7D8-CE744FFD9A89}"/>
                </a:ext>
              </a:extLst>
            </p:cNvPr>
            <p:cNvSpPr/>
            <p:nvPr/>
          </p:nvSpPr>
          <p:spPr>
            <a:xfrm>
              <a:off x="590261" y="4581318"/>
              <a:ext cx="1765738" cy="371647"/>
            </a:xfrm>
            <a:prstGeom prst="roundRect">
              <a:avLst/>
            </a:prstGeom>
            <a:solidFill>
              <a:srgbClr val="00FFCC"/>
            </a:solidFill>
            <a:ln>
              <a:solidFill>
                <a:srgbClr val="00FF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E2151A6B-AA4D-DD4C-8CB3-C4362C8A9B25}"/>
                </a:ext>
              </a:extLst>
            </p:cNvPr>
            <p:cNvSpPr txBox="1"/>
            <p:nvPr/>
          </p:nvSpPr>
          <p:spPr>
            <a:xfrm>
              <a:off x="893284" y="4577288"/>
              <a:ext cx="1208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Exo 2" pitchFamily="2" charset="77"/>
                  <a:hlinkClick r:id="rId5"/>
                </a:rPr>
                <a:t>Webseite</a:t>
              </a:r>
              <a:endParaRPr lang="de-DE" dirty="0">
                <a:latin typeface="Exo 2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2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F051AC7-970A-FE4C-843C-59A6CAE5E6BE}"/>
              </a:ext>
            </a:extLst>
          </p:cNvPr>
          <p:cNvSpPr txBox="1"/>
          <p:nvPr/>
        </p:nvSpPr>
        <p:spPr>
          <a:xfrm>
            <a:off x="336209" y="5089779"/>
            <a:ext cx="31830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  <a:p>
            <a:r>
              <a:rPr lang="de-DE" sz="1200" dirty="0">
                <a:latin typeface="Roboto" panose="02000000000000000000" pitchFamily="2" charset="0"/>
                <a:ea typeface="Roboto" panose="02000000000000000000" pitchFamily="2" charset="0"/>
              </a:rPr>
              <a:t>Staufenberger Strasse3/5</a:t>
            </a:r>
            <a:br>
              <a:rPr lang="de-DE" sz="12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200" dirty="0">
                <a:latin typeface="Roboto" panose="02000000000000000000" pitchFamily="2" charset="0"/>
                <a:ea typeface="Roboto" panose="02000000000000000000" pitchFamily="2" charset="0"/>
              </a:rPr>
              <a:t>73760 Ostfildern</a:t>
            </a:r>
          </a:p>
          <a:p>
            <a:endParaRPr lang="de-DE" sz="700" dirty="0"/>
          </a:p>
          <a:p>
            <a:r>
              <a:rPr lang="de-DE" sz="1200" dirty="0">
                <a:latin typeface="Roboto" panose="02000000000000000000" pitchFamily="2" charset="0"/>
                <a:ea typeface="Roboto" panose="02000000000000000000" pitchFamily="2" charset="0"/>
              </a:rPr>
              <a:t>E-Mail: </a:t>
            </a:r>
            <a:r>
              <a:rPr lang="de-DE" sz="1200" dirty="0"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info@ctrl-business.com</a:t>
            </a:r>
            <a:endParaRPr lang="de-DE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sz="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e-DE" sz="1200" dirty="0">
                <a:latin typeface="Roboto" panose="02000000000000000000" pitchFamily="2" charset="0"/>
                <a:ea typeface="Roboto" panose="02000000000000000000" pitchFamily="2" charset="0"/>
              </a:rPr>
              <a:t>Website: </a:t>
            </a:r>
            <a:r>
              <a:rPr lang="de-DE" sz="1200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www.ctrl-tool.com</a:t>
            </a:r>
            <a:endParaRPr lang="de-DE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D517B11-D687-6443-9281-6638FF610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1" y="5089779"/>
            <a:ext cx="2086219" cy="2114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63361EB-7222-564A-A91B-1EEE1F7F5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57" y="6633353"/>
            <a:ext cx="988209" cy="1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84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J5qxUNqUGqDAj34tP8d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J5qxUNqUGqDAj34tP8d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J5qxUNqUGqDAj34tP8d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J5qxUNqUGqDAj34tP8d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J5qxUNqUGqDAj34tP8d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ZIuA0zO0WmsmdPiEP7.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J5qxUNqUGqDAj34tP8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J5qxUNqUGqDAj34tP8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J5qxUNqUGqDAj34tP8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J5qxUNqUGqDAj34tP8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J5qxUNqUGqDAj34tP8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J5qxUNqUGqDAj34tP8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J5qxUNqUGqDAj34tP8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J5qxUNqUGqDAj34tP8d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Macintosh PowerPoint</Application>
  <PresentationFormat>Breitbild</PresentationFormat>
  <Paragraphs>78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CorpoS</vt:lpstr>
      <vt:lpstr>Exo 2</vt:lpstr>
      <vt:lpstr>Exo 2 Light</vt:lpstr>
      <vt:lpstr>Roboto</vt:lpstr>
      <vt:lpstr>Roboto Thin</vt:lpstr>
      <vt:lpstr>Segoe UI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CTRL-Business</Company>
  <LinksUpToDate>false</LinksUpToDate>
  <SharedDoc>false</SharedDoc>
  <HyperlinkBase>https://ctrl-tool.com</HyperlinkBase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Sternenhimmel-Projektplan-Vorlage</dc:title>
  <dc:subject/>
  <dc:creator>CTRL-Tool</dc:creator>
  <cp:keywords>Projektmanagement</cp:keywords>
  <dc:description/>
  <cp:lastModifiedBy>Dennis Wittmann</cp:lastModifiedBy>
  <cp:revision>529</cp:revision>
  <cp:lastPrinted>2018-01-03T19:03:43Z</cp:lastPrinted>
  <dcterms:created xsi:type="dcterms:W3CDTF">2015-03-12T01:36:09Z</dcterms:created>
  <dcterms:modified xsi:type="dcterms:W3CDTF">2019-02-25T17:52:05Z</dcterms:modified>
  <cp:category/>
</cp:coreProperties>
</file>